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4.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5.xml" ContentType="application/vnd.openxmlformats-officedocument.theme+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69" r:id="rId5"/>
    <p:sldMasterId id="2147483679" r:id="rId6"/>
    <p:sldMasterId id="2147483689" r:id="rId7"/>
    <p:sldMasterId id="2147483697" r:id="rId8"/>
    <p:sldMasterId id="2147483707" r:id="rId9"/>
  </p:sldMasterIdLst>
  <p:notesMasterIdLst>
    <p:notesMasterId r:id="rId21"/>
  </p:notesMasterIdLst>
  <p:sldIdLst>
    <p:sldId id="273" r:id="rId10"/>
    <p:sldId id="274" r:id="rId11"/>
    <p:sldId id="272" r:id="rId12"/>
    <p:sldId id="299" r:id="rId13"/>
    <p:sldId id="2147469527" r:id="rId14"/>
    <p:sldId id="2147469525" r:id="rId15"/>
    <p:sldId id="2147469526" r:id="rId16"/>
    <p:sldId id="279" r:id="rId17"/>
    <p:sldId id="284" r:id="rId18"/>
    <p:sldId id="2147469528" r:id="rId19"/>
    <p:sldId id="282" r:id="rId2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D6DFF"/>
    <a:srgbClr val="C1E9FF"/>
    <a:srgbClr val="E3FEAC"/>
    <a:srgbClr val="AFFF6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562" autoAdjust="0"/>
    <p:restoredTop sz="96395" autoAdjust="0"/>
  </p:normalViewPr>
  <p:slideViewPr>
    <p:cSldViewPr snapToGrid="0">
      <p:cViewPr varScale="1">
        <p:scale>
          <a:sx n="85" d="100"/>
          <a:sy n="85" d="100"/>
        </p:scale>
        <p:origin x="518"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4.xml"/><Relationship Id="rId18" Type="http://schemas.openxmlformats.org/officeDocument/2006/relationships/slide" Target="slides/slide9.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Master" Target="slideMasters/slideMaster4.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7.xml"/><Relationship Id="rId20" Type="http://schemas.openxmlformats.org/officeDocument/2006/relationships/slide" Target="slides/slide1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2.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6.xml"/><Relationship Id="rId23" Type="http://schemas.openxmlformats.org/officeDocument/2006/relationships/viewProps" Target="viewProps.xml"/><Relationship Id="rId10" Type="http://schemas.openxmlformats.org/officeDocument/2006/relationships/slide" Target="slides/slide1.xml"/><Relationship Id="rId19" Type="http://schemas.openxmlformats.org/officeDocument/2006/relationships/slide" Target="slides/slide10.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5.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6C59B8-57B7-4006-9870-FBD76B274716}" type="datetimeFigureOut">
              <a:rPr lang="fr-FR" smtClean="0"/>
              <a:t>05/08/2025</a:t>
            </a:fld>
            <a:endParaRPr lang="fr-FR" dirty="0"/>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65481D-FC9B-4E91-A5E2-BC0105D5FD03}" type="slidenum">
              <a:rPr lang="fr-FR" smtClean="0"/>
              <a:t>‹N°›</a:t>
            </a:fld>
            <a:endParaRPr lang="fr-FR" dirty="0"/>
          </a:p>
        </p:txBody>
      </p:sp>
    </p:spTree>
    <p:extLst>
      <p:ext uri="{BB962C8B-B14F-4D97-AF65-F5344CB8AC3E}">
        <p14:creationId xmlns:p14="http://schemas.microsoft.com/office/powerpoint/2010/main" val="37105265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6.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6618000"/>
            <a:ext cx="240000" cy="240000"/>
          </a:xfrm>
          <a:ln>
            <a:solidFill>
              <a:schemeClr val="tx1">
                <a:alpha val="0"/>
              </a:schemeClr>
            </a:solidFill>
          </a:ln>
        </p:spPr>
        <p:txBody>
          <a:bodyPr/>
          <a:lstStyle>
            <a:lvl1pPr>
              <a:defRPr sz="133">
                <a:solidFill>
                  <a:schemeClr val="tx1">
                    <a:alpha val="0"/>
                  </a:schemeClr>
                </a:solidFill>
              </a:defRPr>
            </a:lvl1pPr>
          </a:lstStyle>
          <a:p>
            <a:fld id="{D6A28309-58F9-4FE2-AA26-7C2018BF246D}" type="datetime1">
              <a:rPr lang="fr-FR" smtClean="0"/>
              <a:t>05/08/2025</a:t>
            </a:fld>
            <a:endParaRPr lang="fr-FR" dirty="0"/>
          </a:p>
        </p:txBody>
      </p:sp>
      <p:sp>
        <p:nvSpPr>
          <p:cNvPr id="5" name="Espace réservé du pied de page 4"/>
          <p:cNvSpPr>
            <a:spLocks noGrp="1"/>
          </p:cNvSpPr>
          <p:nvPr>
            <p:ph type="ftr" sz="quarter" idx="11"/>
          </p:nvPr>
        </p:nvSpPr>
        <p:spPr bwMode="gray">
          <a:xfrm>
            <a:off x="960000" y="5226529"/>
            <a:ext cx="4320000" cy="1200000"/>
          </a:xfrm>
        </p:spPr>
        <p:txBody>
          <a:bodyPr anchor="b" anchorCtr="0"/>
          <a:lstStyle>
            <a:lvl1pPr>
              <a:defRPr sz="1533"/>
            </a:lvl1pPr>
          </a:lstStyle>
          <a:p>
            <a:r>
              <a:rPr lang="fr-FR" dirty="0"/>
              <a:t>Délégation interministérielle à l’hébergement et à l’accès au logement</a:t>
            </a:r>
          </a:p>
        </p:txBody>
      </p:sp>
      <p:sp>
        <p:nvSpPr>
          <p:cNvPr id="6" name="Espace réservé du numéro de diapositive 5"/>
          <p:cNvSpPr>
            <a:spLocks noGrp="1"/>
          </p:cNvSpPr>
          <p:nvPr>
            <p:ph type="sldNum" sz="quarter" idx="12"/>
          </p:nvPr>
        </p:nvSpPr>
        <p:spPr bwMode="gray">
          <a:xfrm>
            <a:off x="0" y="6618000"/>
            <a:ext cx="240000" cy="240000"/>
          </a:xfrm>
          <a:ln>
            <a:solidFill>
              <a:schemeClr val="tx1">
                <a:alpha val="0"/>
              </a:schemeClr>
            </a:solidFill>
          </a:ln>
        </p:spPr>
        <p:txBody>
          <a:bodyPr/>
          <a:lstStyle>
            <a:lvl1pPr>
              <a:defRPr sz="133">
                <a:solidFill>
                  <a:schemeClr val="tx1">
                    <a:alpha val="0"/>
                  </a:schemeClr>
                </a:solidFill>
              </a:defRPr>
            </a:lvl1pPr>
          </a:lstStyle>
          <a:p>
            <a:fld id="{10C140CD-8AED-46FF-A9A2-77308F3F39AE}" type="slidenum">
              <a:rPr lang="fr-FR" smtClean="0"/>
              <a:pPr/>
              <a:t>‹N°›</a:t>
            </a:fld>
            <a:endParaRPr lang="fr-FR" dirty="0"/>
          </a:p>
        </p:txBody>
      </p:sp>
      <p:sp>
        <p:nvSpPr>
          <p:cNvPr id="7" name="Titre 6"/>
          <p:cNvSpPr>
            <a:spLocks noGrp="1"/>
          </p:cNvSpPr>
          <p:nvPr>
            <p:ph type="title" hasCustomPrompt="1"/>
          </p:nvPr>
        </p:nvSpPr>
        <p:spPr bwMode="gray">
          <a:xfrm>
            <a:off x="0" y="0"/>
            <a:ext cx="240000" cy="240000"/>
          </a:xfrm>
          <a:ln>
            <a:solidFill>
              <a:schemeClr val="tx1">
                <a:alpha val="0"/>
              </a:schemeClr>
            </a:solidFill>
          </a:ln>
        </p:spPr>
        <p:txBody>
          <a:bodyPr/>
          <a:lstStyle>
            <a:lvl1pPr>
              <a:defRPr sz="133">
                <a:solidFill>
                  <a:schemeClr val="tx1">
                    <a:alpha val="0"/>
                  </a:schemeClr>
                </a:solidFill>
              </a:defRPr>
            </a:lvl1pPr>
          </a:lstStyle>
          <a:p>
            <a:r>
              <a:rPr lang="fr-FR"/>
              <a:t>Titre</a:t>
            </a:r>
          </a:p>
        </p:txBody>
      </p:sp>
      <p:pic>
        <p:nvPicPr>
          <p:cNvPr id="2" name="Imag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720000" y="479999"/>
            <a:ext cx="5040000" cy="3601160"/>
          </a:xfrm>
          <a:prstGeom prst="rect">
            <a:avLst/>
          </a:prstGeom>
        </p:spPr>
      </p:pic>
    </p:spTree>
    <p:extLst>
      <p:ext uri="{BB962C8B-B14F-4D97-AF65-F5344CB8AC3E}">
        <p14:creationId xmlns:p14="http://schemas.microsoft.com/office/powerpoint/2010/main" val="3922440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Couverture">
    <p:spTree>
      <p:nvGrpSpPr>
        <p:cNvPr id="1" name=""/>
        <p:cNvGrpSpPr/>
        <p:nvPr/>
      </p:nvGrpSpPr>
      <p:grpSpPr>
        <a:xfrm>
          <a:off x="0" y="0"/>
          <a:ext cx="0" cy="0"/>
          <a:chOff x="0" y="0"/>
          <a:chExt cx="0" cy="0"/>
        </a:xfrm>
      </p:grpSpPr>
      <p:pic>
        <p:nvPicPr>
          <p:cNvPr id="3" name="Image 1">
            <a:extLst>
              <a:ext uri="{FF2B5EF4-FFF2-40B4-BE49-F238E27FC236}">
                <a16:creationId xmlns:a16="http://schemas.microsoft.com/office/drawing/2014/main" id="{7C436E6A-2C52-46FD-BE13-6E4111A806B2}"/>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gray">
          <a:xfrm>
            <a:off x="719667" y="480485"/>
            <a:ext cx="5039784" cy="3600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re 6"/>
          <p:cNvSpPr>
            <a:spLocks noGrp="1"/>
          </p:cNvSpPr>
          <p:nvPr>
            <p:ph type="title"/>
          </p:nvPr>
        </p:nvSpPr>
        <p:spPr bwMode="gray">
          <a:xfrm>
            <a:off x="0" y="0"/>
            <a:ext cx="240000" cy="240000"/>
          </a:xfrm>
          <a:ln>
            <a:solidFill>
              <a:schemeClr val="tx1">
                <a:alpha val="0"/>
              </a:schemeClr>
            </a:solidFill>
          </a:ln>
        </p:spPr>
        <p:txBody>
          <a:bodyPr/>
          <a:lstStyle>
            <a:lvl1pPr>
              <a:defRPr sz="133">
                <a:solidFill>
                  <a:schemeClr val="tx1">
                    <a:alpha val="0"/>
                  </a:schemeClr>
                </a:solidFill>
              </a:defRPr>
            </a:lvl1pPr>
          </a:lstStyle>
          <a:p>
            <a:r>
              <a:rPr lang="en-US"/>
              <a:t>Click to edit Master title style</a:t>
            </a:r>
            <a:endParaRPr lang="fr-FR"/>
          </a:p>
        </p:txBody>
      </p:sp>
      <p:sp>
        <p:nvSpPr>
          <p:cNvPr id="4" name="Espace réservé de la date 3">
            <a:extLst>
              <a:ext uri="{FF2B5EF4-FFF2-40B4-BE49-F238E27FC236}">
                <a16:creationId xmlns:a16="http://schemas.microsoft.com/office/drawing/2014/main" id="{550025B3-AB06-4778-A348-4956E417D732}"/>
              </a:ext>
            </a:extLst>
          </p:cNvPr>
          <p:cNvSpPr>
            <a:spLocks noGrp="1"/>
          </p:cNvSpPr>
          <p:nvPr>
            <p:ph type="dt" sz="half" idx="10"/>
          </p:nvPr>
        </p:nvSpPr>
        <p:spPr>
          <a:xfrm>
            <a:off x="0" y="6618818"/>
            <a:ext cx="239184" cy="239183"/>
          </a:xfrm>
          <a:ln>
            <a:solidFill>
              <a:schemeClr val="tx1">
                <a:alpha val="0"/>
              </a:schemeClr>
            </a:solidFill>
          </a:ln>
        </p:spPr>
        <p:txBody>
          <a:bodyPr/>
          <a:lstStyle>
            <a:lvl1pPr algn="ctr">
              <a:defRPr sz="133" cap="none">
                <a:solidFill>
                  <a:schemeClr val="tx1">
                    <a:alpha val="0"/>
                  </a:schemeClr>
                </a:solidFill>
              </a:defRPr>
            </a:lvl1pPr>
          </a:lstStyle>
          <a:p>
            <a:pPr>
              <a:defRPr/>
            </a:pPr>
            <a:fld id="{78101D17-0574-414C-8271-2797B268B8CF}" type="datetime1">
              <a:rPr lang="fr-FR" smtClean="0"/>
              <a:t>05/08/2025</a:t>
            </a:fld>
            <a:endParaRPr lang="fr-FR" dirty="0"/>
          </a:p>
        </p:txBody>
      </p:sp>
      <p:sp>
        <p:nvSpPr>
          <p:cNvPr id="5" name="Espace réservé du pied de page 4">
            <a:extLst>
              <a:ext uri="{FF2B5EF4-FFF2-40B4-BE49-F238E27FC236}">
                <a16:creationId xmlns:a16="http://schemas.microsoft.com/office/drawing/2014/main" id="{B6A3A13A-28B0-4FE7-AE38-69E16DB5ABEC}"/>
              </a:ext>
            </a:extLst>
          </p:cNvPr>
          <p:cNvSpPr>
            <a:spLocks noGrp="1"/>
          </p:cNvSpPr>
          <p:nvPr>
            <p:ph type="ftr" sz="quarter" idx="11"/>
          </p:nvPr>
        </p:nvSpPr>
        <p:spPr>
          <a:xfrm>
            <a:off x="960967" y="5226051"/>
            <a:ext cx="4318000" cy="1200149"/>
          </a:xfrm>
        </p:spPr>
        <p:txBody>
          <a:bodyPr anchor="b"/>
          <a:lstStyle>
            <a:lvl1pPr>
              <a:defRPr sz="1533"/>
            </a:lvl1pPr>
          </a:lstStyle>
          <a:p>
            <a:pPr>
              <a:defRPr/>
            </a:pPr>
            <a:r>
              <a:rPr lang="fr-FR" dirty="0"/>
              <a:t>Délégation interministérielle à l’hébergement et à l’accès au logement</a:t>
            </a:r>
          </a:p>
        </p:txBody>
      </p:sp>
      <p:sp>
        <p:nvSpPr>
          <p:cNvPr id="6" name="Espace réservé du numéro de diapositive 5">
            <a:extLst>
              <a:ext uri="{FF2B5EF4-FFF2-40B4-BE49-F238E27FC236}">
                <a16:creationId xmlns:a16="http://schemas.microsoft.com/office/drawing/2014/main" id="{BA2D7731-59A3-4A8D-A8FB-1C50EB95C586}"/>
              </a:ext>
            </a:extLst>
          </p:cNvPr>
          <p:cNvSpPr>
            <a:spLocks noGrp="1"/>
          </p:cNvSpPr>
          <p:nvPr>
            <p:ph type="sldNum" sz="quarter" idx="12"/>
          </p:nvPr>
        </p:nvSpPr>
        <p:spPr>
          <a:xfrm>
            <a:off x="0" y="6618818"/>
            <a:ext cx="239184" cy="239183"/>
          </a:xfrm>
          <a:ln>
            <a:solidFill>
              <a:schemeClr val="tx1">
                <a:alpha val="0"/>
              </a:schemeClr>
            </a:solidFill>
          </a:ln>
        </p:spPr>
        <p:txBody>
          <a:bodyPr/>
          <a:lstStyle>
            <a:lvl1pPr>
              <a:defRPr sz="133" smtClean="0">
                <a:solidFill>
                  <a:schemeClr val="tx1">
                    <a:alpha val="0"/>
                  </a:schemeClr>
                </a:solidFill>
              </a:defRPr>
            </a:lvl1pPr>
          </a:lstStyle>
          <a:p>
            <a:pPr>
              <a:defRPr/>
            </a:pPr>
            <a:fld id="{38FB10FD-C7A1-4418-A34C-0D07CE91A20E}" type="slidenum">
              <a:rPr lang="fr-FR"/>
              <a:pPr>
                <a:defRPr/>
              </a:pPr>
              <a:t>‹N°›</a:t>
            </a:fld>
            <a:endParaRPr lang="fr-FR" dirty="0"/>
          </a:p>
        </p:txBody>
      </p:sp>
    </p:spTree>
    <p:extLst>
      <p:ext uri="{BB962C8B-B14F-4D97-AF65-F5344CB8AC3E}">
        <p14:creationId xmlns:p14="http://schemas.microsoft.com/office/powerpoint/2010/main" val="1305718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itre et sous-titre">
    <p:spTree>
      <p:nvGrpSpPr>
        <p:cNvPr id="1" name=""/>
        <p:cNvGrpSpPr/>
        <p:nvPr/>
      </p:nvGrpSpPr>
      <p:grpSpPr>
        <a:xfrm>
          <a:off x="0" y="0"/>
          <a:ext cx="0" cy="0"/>
          <a:chOff x="0" y="0"/>
          <a:chExt cx="0" cy="0"/>
        </a:xfrm>
      </p:grpSpPr>
      <p:cxnSp>
        <p:nvCxnSpPr>
          <p:cNvPr id="4" name="Connecteur droit 11">
            <a:extLst>
              <a:ext uri="{FF2B5EF4-FFF2-40B4-BE49-F238E27FC236}">
                <a16:creationId xmlns:a16="http://schemas.microsoft.com/office/drawing/2014/main" id="{A6E0553D-E9B3-4C34-982A-0446EB661B2E}"/>
              </a:ext>
            </a:extLst>
          </p:cNvPr>
          <p:cNvCxnSpPr/>
          <p:nvPr userDrawn="1"/>
        </p:nvCxnSpPr>
        <p:spPr bwMode="gray">
          <a:xfrm>
            <a:off x="480485" y="6379633"/>
            <a:ext cx="11231033"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5" name="Image 5">
            <a:extLst>
              <a:ext uri="{FF2B5EF4-FFF2-40B4-BE49-F238E27FC236}">
                <a16:creationId xmlns:a16="http://schemas.microsoft.com/office/drawing/2014/main" id="{938BD17D-129F-4417-886B-5AA4B063D102}"/>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gray">
          <a:xfrm>
            <a:off x="239184" y="239184"/>
            <a:ext cx="2885016" cy="19198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re 6"/>
          <p:cNvSpPr>
            <a:spLocks noGrp="1"/>
          </p:cNvSpPr>
          <p:nvPr>
            <p:ph type="title"/>
          </p:nvPr>
        </p:nvSpPr>
        <p:spPr bwMode="gray">
          <a:xfrm>
            <a:off x="0" y="0"/>
            <a:ext cx="240000" cy="240000"/>
          </a:xfrm>
          <a:ln>
            <a:solidFill>
              <a:schemeClr val="tx1">
                <a:alpha val="0"/>
              </a:schemeClr>
            </a:solidFill>
          </a:ln>
        </p:spPr>
        <p:txBody>
          <a:bodyPr/>
          <a:lstStyle>
            <a:lvl1pPr>
              <a:defRPr sz="133">
                <a:solidFill>
                  <a:schemeClr val="tx1">
                    <a:alpha val="0"/>
                  </a:schemeClr>
                </a:solidFill>
              </a:defRPr>
            </a:lvl1pPr>
          </a:lstStyle>
          <a:p>
            <a:r>
              <a:rPr lang="en-US"/>
              <a:t>Click to edit Master title style</a:t>
            </a:r>
            <a:endParaRPr lang="fr-FR"/>
          </a:p>
        </p:txBody>
      </p:sp>
      <p:sp>
        <p:nvSpPr>
          <p:cNvPr id="11" name="Espace réservé du texte 10"/>
          <p:cNvSpPr>
            <a:spLocks noGrp="1"/>
          </p:cNvSpPr>
          <p:nvPr>
            <p:ph type="body" sz="quarter" idx="13"/>
          </p:nvPr>
        </p:nvSpPr>
        <p:spPr bwMode="gray">
          <a:xfrm>
            <a:off x="480000" y="3128061"/>
            <a:ext cx="11232000" cy="2769600"/>
          </a:xfrm>
        </p:spPr>
        <p:txBody>
          <a:bodyPr/>
          <a:lstStyle>
            <a:lvl1pPr>
              <a:lnSpc>
                <a:spcPct val="90000"/>
              </a:lnSpc>
              <a:spcAft>
                <a:spcPts val="0"/>
              </a:spcAft>
              <a:defRPr sz="4333" b="1" cap="all" baseline="0"/>
            </a:lvl1pPr>
            <a:lvl2pPr marL="0" indent="0">
              <a:spcBef>
                <a:spcPts val="667"/>
              </a:spcBef>
              <a:spcAft>
                <a:spcPts val="0"/>
              </a:spcAft>
              <a:buNone/>
              <a:defRPr sz="2467"/>
            </a:lvl2pPr>
          </a:lstStyle>
          <a:p>
            <a:pPr lvl="0"/>
            <a:r>
              <a:rPr lang="en-US"/>
              <a:t>Click to edit Master text styles</a:t>
            </a:r>
          </a:p>
          <a:p>
            <a:pPr lvl="1"/>
            <a:r>
              <a:rPr lang="en-US"/>
              <a:t>Second level</a:t>
            </a:r>
          </a:p>
        </p:txBody>
      </p:sp>
      <p:sp>
        <p:nvSpPr>
          <p:cNvPr id="6" name="Espace réservé de la date 1">
            <a:extLst>
              <a:ext uri="{FF2B5EF4-FFF2-40B4-BE49-F238E27FC236}">
                <a16:creationId xmlns:a16="http://schemas.microsoft.com/office/drawing/2014/main" id="{BDE5D986-A3DB-458E-BC77-34C885354147}"/>
              </a:ext>
            </a:extLst>
          </p:cNvPr>
          <p:cNvSpPr>
            <a:spLocks noGrp="1"/>
          </p:cNvSpPr>
          <p:nvPr>
            <p:ph type="dt" sz="half" idx="14"/>
          </p:nvPr>
        </p:nvSpPr>
        <p:spPr/>
        <p:txBody>
          <a:bodyPr/>
          <a:lstStyle>
            <a:lvl1pPr>
              <a:defRPr/>
            </a:lvl1pPr>
          </a:lstStyle>
          <a:p>
            <a:pPr>
              <a:defRPr/>
            </a:pPr>
            <a:fld id="{79C04F57-4AD2-4454-A28B-8BBE0C3BE30D}" type="datetime1">
              <a:rPr lang="fr-FR" smtClean="0"/>
              <a:t>05/08/2025</a:t>
            </a:fld>
            <a:endParaRPr lang="fr-FR" dirty="0"/>
          </a:p>
        </p:txBody>
      </p:sp>
      <p:sp>
        <p:nvSpPr>
          <p:cNvPr id="8" name="Espace réservé du pied de page 2">
            <a:extLst>
              <a:ext uri="{FF2B5EF4-FFF2-40B4-BE49-F238E27FC236}">
                <a16:creationId xmlns:a16="http://schemas.microsoft.com/office/drawing/2014/main" id="{7BF9F5FF-0536-4BB8-A3B4-F653C3BAFC56}"/>
              </a:ext>
            </a:extLst>
          </p:cNvPr>
          <p:cNvSpPr>
            <a:spLocks noGrp="1"/>
          </p:cNvSpPr>
          <p:nvPr>
            <p:ph type="ftr" sz="quarter" idx="15"/>
          </p:nvPr>
        </p:nvSpPr>
        <p:spPr/>
        <p:txBody>
          <a:bodyPr/>
          <a:lstStyle>
            <a:lvl1pPr>
              <a:defRPr/>
            </a:lvl1pPr>
          </a:lstStyle>
          <a:p>
            <a:pPr>
              <a:defRPr/>
            </a:pPr>
            <a:r>
              <a:rPr lang="fr-FR" dirty="0"/>
              <a:t>Délégation interministérielle à l’hébergement et à l’accès au logement</a:t>
            </a:r>
          </a:p>
        </p:txBody>
      </p:sp>
      <p:sp>
        <p:nvSpPr>
          <p:cNvPr id="9" name="Espace réservé du numéro de diapositive 7">
            <a:extLst>
              <a:ext uri="{FF2B5EF4-FFF2-40B4-BE49-F238E27FC236}">
                <a16:creationId xmlns:a16="http://schemas.microsoft.com/office/drawing/2014/main" id="{607131B0-1AA1-4F74-95DD-5AA41C27724D}"/>
              </a:ext>
            </a:extLst>
          </p:cNvPr>
          <p:cNvSpPr>
            <a:spLocks noGrp="1"/>
          </p:cNvSpPr>
          <p:nvPr>
            <p:ph type="sldNum" sz="quarter" idx="16"/>
          </p:nvPr>
        </p:nvSpPr>
        <p:spPr/>
        <p:txBody>
          <a:bodyPr/>
          <a:lstStyle>
            <a:lvl1pPr>
              <a:defRPr/>
            </a:lvl1pPr>
          </a:lstStyle>
          <a:p>
            <a:pPr>
              <a:defRPr/>
            </a:pPr>
            <a:fld id="{B01534DF-23CE-4053-97EF-68E8A41F23D2}" type="slidenum">
              <a:rPr lang="fr-FR"/>
              <a:pPr>
                <a:defRPr/>
              </a:pPr>
              <a:t>‹N°›</a:t>
            </a:fld>
            <a:endParaRPr lang="fr-FR" dirty="0"/>
          </a:p>
        </p:txBody>
      </p:sp>
    </p:spTree>
    <p:extLst>
      <p:ext uri="{BB962C8B-B14F-4D97-AF65-F5344CB8AC3E}">
        <p14:creationId xmlns:p14="http://schemas.microsoft.com/office/powerpoint/2010/main" val="1209613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2" name="Titre 1"/>
          <p:cNvSpPr>
            <a:spLocks noGrp="1"/>
          </p:cNvSpPr>
          <p:nvPr>
            <p:ph type="title"/>
          </p:nvPr>
        </p:nvSpPr>
        <p:spPr bwMode="gray">
          <a:xfrm>
            <a:off x="479999" y="1200000"/>
            <a:ext cx="11232000" cy="960000"/>
          </a:xfrm>
        </p:spPr>
        <p:txBody>
          <a:bodyPr/>
          <a:lstStyle>
            <a:lvl1pPr>
              <a:defRPr/>
            </a:lvl1pPr>
          </a:lstStyle>
          <a:p>
            <a:r>
              <a:rPr lang="en-US"/>
              <a:t>Click to edit Master title style</a:t>
            </a:r>
            <a:endParaRPr lang="fr-FR"/>
          </a:p>
        </p:txBody>
      </p:sp>
      <p:sp>
        <p:nvSpPr>
          <p:cNvPr id="8" name="Espace réservé du texte 7"/>
          <p:cNvSpPr>
            <a:spLocks noGrp="1"/>
          </p:cNvSpPr>
          <p:nvPr>
            <p:ph type="body" sz="quarter" idx="13"/>
          </p:nvPr>
        </p:nvSpPr>
        <p:spPr bwMode="gray">
          <a:xfrm>
            <a:off x="479997" y="2522624"/>
            <a:ext cx="3360000" cy="3374400"/>
          </a:xfrm>
        </p:spPr>
        <p:txBody>
          <a:bodyPr/>
          <a:lstStyle>
            <a:lvl1pPr marL="191995" indent="-191995">
              <a:spcBef>
                <a:spcPts val="533"/>
              </a:spcBef>
              <a:spcAft>
                <a:spcPts val="1067"/>
              </a:spcAft>
              <a:buFont typeface="+mj-lt"/>
              <a:buAutoNum type="arabicPeriod"/>
              <a:defRPr b="1"/>
            </a:lvl1pPr>
            <a:lvl2pPr marL="431989" indent="-191995">
              <a:spcBef>
                <a:spcPts val="800"/>
              </a:spcBef>
              <a:spcAft>
                <a:spcPts val="1067"/>
              </a:spcAft>
              <a:buFont typeface="+mj-lt"/>
              <a:buAutoNum type="alphaLcPeriod"/>
              <a:defRPr/>
            </a:lvl2pPr>
          </a:lstStyle>
          <a:p>
            <a:pPr lvl="0"/>
            <a:r>
              <a:rPr lang="en-US"/>
              <a:t>Click to edit Master text styles</a:t>
            </a:r>
          </a:p>
          <a:p>
            <a:pPr lvl="1"/>
            <a:r>
              <a:rPr lang="en-US"/>
              <a:t>Second level</a:t>
            </a:r>
          </a:p>
        </p:txBody>
      </p:sp>
      <p:sp>
        <p:nvSpPr>
          <p:cNvPr id="9" name="Espace réservé du texte 7"/>
          <p:cNvSpPr>
            <a:spLocks noGrp="1"/>
          </p:cNvSpPr>
          <p:nvPr>
            <p:ph type="body" sz="quarter" idx="14"/>
          </p:nvPr>
        </p:nvSpPr>
        <p:spPr bwMode="gray">
          <a:xfrm>
            <a:off x="4416000" y="2524800"/>
            <a:ext cx="3360000" cy="3374400"/>
          </a:xfrm>
        </p:spPr>
        <p:txBody>
          <a:bodyPr/>
          <a:lstStyle>
            <a:lvl1pPr marL="191995" indent="-191995">
              <a:spcBef>
                <a:spcPts val="533"/>
              </a:spcBef>
              <a:spcAft>
                <a:spcPts val="1067"/>
              </a:spcAft>
              <a:buFont typeface="+mj-lt"/>
              <a:buAutoNum type="arabicPeriod"/>
              <a:defRPr b="1"/>
            </a:lvl1pPr>
            <a:lvl2pPr marL="431989" indent="-191995">
              <a:spcBef>
                <a:spcPts val="800"/>
              </a:spcBef>
              <a:spcAft>
                <a:spcPts val="1067"/>
              </a:spcAft>
              <a:buFont typeface="+mj-lt"/>
              <a:buAutoNum type="alphaLcPeriod"/>
              <a:defRPr/>
            </a:lvl2pPr>
          </a:lstStyle>
          <a:p>
            <a:pPr lvl="0"/>
            <a:r>
              <a:rPr lang="en-US"/>
              <a:t>Click to edit Master text styles</a:t>
            </a:r>
          </a:p>
          <a:p>
            <a:pPr lvl="1"/>
            <a:r>
              <a:rPr lang="en-US"/>
              <a:t>Second level</a:t>
            </a:r>
          </a:p>
        </p:txBody>
      </p:sp>
      <p:sp>
        <p:nvSpPr>
          <p:cNvPr id="10" name="Espace réservé du texte 7"/>
          <p:cNvSpPr>
            <a:spLocks noGrp="1"/>
          </p:cNvSpPr>
          <p:nvPr>
            <p:ph type="body" sz="quarter" idx="15"/>
          </p:nvPr>
        </p:nvSpPr>
        <p:spPr bwMode="gray">
          <a:xfrm>
            <a:off x="8351999" y="2524800"/>
            <a:ext cx="3360000" cy="3374400"/>
          </a:xfrm>
        </p:spPr>
        <p:txBody>
          <a:bodyPr/>
          <a:lstStyle>
            <a:lvl1pPr marL="191995" indent="-191995">
              <a:spcBef>
                <a:spcPts val="533"/>
              </a:spcBef>
              <a:spcAft>
                <a:spcPts val="1067"/>
              </a:spcAft>
              <a:buFont typeface="+mj-lt"/>
              <a:buAutoNum type="arabicPeriod"/>
              <a:defRPr b="1"/>
            </a:lvl1pPr>
            <a:lvl2pPr marL="431989" indent="-191995">
              <a:spcBef>
                <a:spcPts val="800"/>
              </a:spcBef>
              <a:spcAft>
                <a:spcPts val="1067"/>
              </a:spcAft>
              <a:buFont typeface="+mj-lt"/>
              <a:buAutoNum type="alphaLcPeriod"/>
              <a:defRPr/>
            </a:lvl2pPr>
          </a:lstStyle>
          <a:p>
            <a:pPr lvl="0"/>
            <a:r>
              <a:rPr lang="en-US"/>
              <a:t>Click to edit Master text styles</a:t>
            </a:r>
          </a:p>
          <a:p>
            <a:pPr lvl="1"/>
            <a:r>
              <a:rPr lang="en-US"/>
              <a:t>Second level</a:t>
            </a:r>
          </a:p>
        </p:txBody>
      </p:sp>
      <p:sp>
        <p:nvSpPr>
          <p:cNvPr id="6" name="Espace réservé de la date 3">
            <a:extLst>
              <a:ext uri="{FF2B5EF4-FFF2-40B4-BE49-F238E27FC236}">
                <a16:creationId xmlns:a16="http://schemas.microsoft.com/office/drawing/2014/main" id="{68B8F4E7-05E4-4A5B-941D-4DE1250178F3}"/>
              </a:ext>
            </a:extLst>
          </p:cNvPr>
          <p:cNvSpPr>
            <a:spLocks noGrp="1"/>
          </p:cNvSpPr>
          <p:nvPr>
            <p:ph type="dt" sz="half" idx="16"/>
          </p:nvPr>
        </p:nvSpPr>
        <p:spPr/>
        <p:txBody>
          <a:bodyPr/>
          <a:lstStyle>
            <a:lvl1pPr>
              <a:defRPr/>
            </a:lvl1pPr>
          </a:lstStyle>
          <a:p>
            <a:pPr>
              <a:defRPr/>
            </a:pPr>
            <a:fld id="{360C6037-9151-4990-AC1C-5E9B9602A2EE}" type="datetime1">
              <a:rPr lang="fr-FR" smtClean="0"/>
              <a:t>05/08/2025</a:t>
            </a:fld>
            <a:endParaRPr lang="fr-FR" dirty="0"/>
          </a:p>
        </p:txBody>
      </p:sp>
      <p:sp>
        <p:nvSpPr>
          <p:cNvPr id="7" name="Espace réservé du pied de page 4">
            <a:extLst>
              <a:ext uri="{FF2B5EF4-FFF2-40B4-BE49-F238E27FC236}">
                <a16:creationId xmlns:a16="http://schemas.microsoft.com/office/drawing/2014/main" id="{C8A1E641-9DC1-4C1E-923F-E38F2DD90BD4}"/>
              </a:ext>
            </a:extLst>
          </p:cNvPr>
          <p:cNvSpPr>
            <a:spLocks noGrp="1"/>
          </p:cNvSpPr>
          <p:nvPr>
            <p:ph type="ftr" sz="quarter" idx="17"/>
          </p:nvPr>
        </p:nvSpPr>
        <p:spPr/>
        <p:txBody>
          <a:bodyPr/>
          <a:lstStyle>
            <a:lvl1pPr>
              <a:defRPr/>
            </a:lvl1pPr>
          </a:lstStyle>
          <a:p>
            <a:pPr>
              <a:defRPr/>
            </a:pPr>
            <a:r>
              <a:rPr lang="fr-FR" dirty="0"/>
              <a:t>Délégation interministérielle à l’hébergement et à l’accès au logement</a:t>
            </a:r>
          </a:p>
        </p:txBody>
      </p:sp>
      <p:sp>
        <p:nvSpPr>
          <p:cNvPr id="11" name="Espace réservé du numéro de diapositive 5">
            <a:extLst>
              <a:ext uri="{FF2B5EF4-FFF2-40B4-BE49-F238E27FC236}">
                <a16:creationId xmlns:a16="http://schemas.microsoft.com/office/drawing/2014/main" id="{DE6662C9-9D80-4E5A-BC22-CB48438851E0}"/>
              </a:ext>
            </a:extLst>
          </p:cNvPr>
          <p:cNvSpPr>
            <a:spLocks noGrp="1"/>
          </p:cNvSpPr>
          <p:nvPr>
            <p:ph type="sldNum" sz="quarter" idx="18"/>
          </p:nvPr>
        </p:nvSpPr>
        <p:spPr/>
        <p:txBody>
          <a:bodyPr/>
          <a:lstStyle>
            <a:lvl1pPr>
              <a:defRPr/>
            </a:lvl1pPr>
          </a:lstStyle>
          <a:p>
            <a:pPr>
              <a:defRPr/>
            </a:pPr>
            <a:fld id="{BC0BBA94-6AF7-481F-9D98-1C2F1365F56C}" type="slidenum">
              <a:rPr lang="fr-FR"/>
              <a:pPr>
                <a:defRPr/>
              </a:pPr>
              <a:t>‹N°›</a:t>
            </a:fld>
            <a:endParaRPr lang="fr-FR" dirty="0"/>
          </a:p>
        </p:txBody>
      </p:sp>
    </p:spTree>
    <p:extLst>
      <p:ext uri="{BB962C8B-B14F-4D97-AF65-F5344CB8AC3E}">
        <p14:creationId xmlns:p14="http://schemas.microsoft.com/office/powerpoint/2010/main" val="39964006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p:nvPr>
        </p:nvSpPr>
        <p:spPr bwMode="gray">
          <a:xfrm>
            <a:off x="0" y="984000"/>
            <a:ext cx="12192000" cy="5875200"/>
          </a:xfrm>
          <a:solidFill>
            <a:schemeClr val="bg1">
              <a:lumMod val="85000"/>
            </a:schemeClr>
          </a:solidFill>
        </p:spPr>
        <p:txBody>
          <a:bodyPr tIns="1080000" anchor="ctr"/>
          <a:lstStyle>
            <a:lvl1pPr algn="ctr">
              <a:defRPr cap="all" baseline="0"/>
            </a:lvl1pPr>
          </a:lstStyle>
          <a:p>
            <a:pPr lvl="0"/>
            <a:r>
              <a:rPr lang="en-US" noProof="0" dirty="0"/>
              <a:t>Click icon to add picture</a:t>
            </a:r>
            <a:endParaRPr lang="fr-FR" noProof="0" dirty="0"/>
          </a:p>
        </p:txBody>
      </p:sp>
      <p:sp>
        <p:nvSpPr>
          <p:cNvPr id="2" name="Titre 1"/>
          <p:cNvSpPr>
            <a:spLocks noGrp="1"/>
          </p:cNvSpPr>
          <p:nvPr>
            <p:ph type="title"/>
          </p:nvPr>
        </p:nvSpPr>
        <p:spPr bwMode="gray">
          <a:xfrm>
            <a:off x="479999" y="984000"/>
            <a:ext cx="11232000" cy="53952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bIns="360000" anchor="ctr"/>
          <a:lstStyle>
            <a:lvl1pPr marL="527987" indent="-527987">
              <a:buFont typeface="+mj-lt"/>
              <a:buAutoNum type="arabicPeriod"/>
              <a:defRPr sz="4333"/>
            </a:lvl1pPr>
          </a:lstStyle>
          <a:p>
            <a:r>
              <a:rPr lang="en-US"/>
              <a:t>Click to edit Master title style</a:t>
            </a:r>
            <a:endParaRPr lang="fr-FR"/>
          </a:p>
        </p:txBody>
      </p:sp>
      <p:sp>
        <p:nvSpPr>
          <p:cNvPr id="4" name="Espace réservé de la date 3">
            <a:extLst>
              <a:ext uri="{FF2B5EF4-FFF2-40B4-BE49-F238E27FC236}">
                <a16:creationId xmlns:a16="http://schemas.microsoft.com/office/drawing/2014/main" id="{F579D367-760F-42BE-A982-845C472F6B7A}"/>
              </a:ext>
            </a:extLst>
          </p:cNvPr>
          <p:cNvSpPr>
            <a:spLocks noGrp="1"/>
          </p:cNvSpPr>
          <p:nvPr>
            <p:ph type="dt" sz="half" idx="14"/>
          </p:nvPr>
        </p:nvSpPr>
        <p:spPr/>
        <p:txBody>
          <a:bodyPr/>
          <a:lstStyle>
            <a:lvl1pPr>
              <a:defRPr/>
            </a:lvl1pPr>
          </a:lstStyle>
          <a:p>
            <a:pPr>
              <a:defRPr/>
            </a:pPr>
            <a:fld id="{56BD5539-6AA7-48B8-B3D8-C8FE9EEC6324}" type="datetime1">
              <a:rPr lang="fr-FR" smtClean="0"/>
              <a:t>05/08/2025</a:t>
            </a:fld>
            <a:endParaRPr lang="fr-FR" dirty="0"/>
          </a:p>
        </p:txBody>
      </p:sp>
      <p:sp>
        <p:nvSpPr>
          <p:cNvPr id="5" name="Espace réservé du pied de page 4">
            <a:extLst>
              <a:ext uri="{FF2B5EF4-FFF2-40B4-BE49-F238E27FC236}">
                <a16:creationId xmlns:a16="http://schemas.microsoft.com/office/drawing/2014/main" id="{5DABEA2A-B2E4-451E-9242-86CADCDC9303}"/>
              </a:ext>
            </a:extLst>
          </p:cNvPr>
          <p:cNvSpPr>
            <a:spLocks noGrp="1"/>
          </p:cNvSpPr>
          <p:nvPr>
            <p:ph type="ftr" sz="quarter" idx="15"/>
          </p:nvPr>
        </p:nvSpPr>
        <p:spPr/>
        <p:txBody>
          <a:bodyPr/>
          <a:lstStyle>
            <a:lvl1pPr>
              <a:defRPr/>
            </a:lvl1pPr>
          </a:lstStyle>
          <a:p>
            <a:pPr>
              <a:defRPr/>
            </a:pPr>
            <a:r>
              <a:rPr lang="fr-FR" dirty="0"/>
              <a:t>Délégation interministérielle à l’hébergement et à l’accès au logement</a:t>
            </a:r>
          </a:p>
        </p:txBody>
      </p:sp>
      <p:sp>
        <p:nvSpPr>
          <p:cNvPr id="6" name="Espace réservé du numéro de diapositive 5">
            <a:extLst>
              <a:ext uri="{FF2B5EF4-FFF2-40B4-BE49-F238E27FC236}">
                <a16:creationId xmlns:a16="http://schemas.microsoft.com/office/drawing/2014/main" id="{FE76FB17-9A03-4F4B-A395-51FCDA622F99}"/>
              </a:ext>
            </a:extLst>
          </p:cNvPr>
          <p:cNvSpPr>
            <a:spLocks noGrp="1"/>
          </p:cNvSpPr>
          <p:nvPr>
            <p:ph type="sldNum" sz="quarter" idx="16"/>
          </p:nvPr>
        </p:nvSpPr>
        <p:spPr/>
        <p:txBody>
          <a:bodyPr/>
          <a:lstStyle>
            <a:lvl1pPr>
              <a:defRPr/>
            </a:lvl1pPr>
          </a:lstStyle>
          <a:p>
            <a:pPr>
              <a:defRPr/>
            </a:pPr>
            <a:fld id="{10BA4E00-0874-495F-8024-81EAC397AAFD}" type="slidenum">
              <a:rPr lang="fr-FR"/>
              <a:pPr>
                <a:defRPr/>
              </a:pPr>
              <a:t>‹N°›</a:t>
            </a:fld>
            <a:endParaRPr lang="fr-FR" dirty="0"/>
          </a:p>
        </p:txBody>
      </p:sp>
    </p:spTree>
    <p:extLst>
      <p:ext uri="{BB962C8B-B14F-4D97-AF65-F5344CB8AC3E}">
        <p14:creationId xmlns:p14="http://schemas.microsoft.com/office/powerpoint/2010/main" val="5560348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re et textes 3 colonnes">
    <p:spTree>
      <p:nvGrpSpPr>
        <p:cNvPr id="1" name=""/>
        <p:cNvGrpSpPr/>
        <p:nvPr/>
      </p:nvGrpSpPr>
      <p:grpSpPr>
        <a:xfrm>
          <a:off x="0" y="0"/>
          <a:ext cx="0" cy="0"/>
          <a:chOff x="0" y="0"/>
          <a:chExt cx="0" cy="0"/>
        </a:xfrm>
      </p:grpSpPr>
      <p:sp>
        <p:nvSpPr>
          <p:cNvPr id="2" name="Titre 1"/>
          <p:cNvSpPr>
            <a:spLocks noGrp="1"/>
          </p:cNvSpPr>
          <p:nvPr>
            <p:ph type="title"/>
          </p:nvPr>
        </p:nvSpPr>
        <p:spPr bwMode="gray">
          <a:xfrm>
            <a:off x="479999" y="1200000"/>
            <a:ext cx="11232000" cy="960000"/>
          </a:xfrm>
        </p:spPr>
        <p:txBody>
          <a:bodyPr/>
          <a:lstStyle>
            <a:lvl1pPr>
              <a:defRPr/>
            </a:lvl1pPr>
          </a:lstStyle>
          <a:p>
            <a:r>
              <a:rPr lang="en-US"/>
              <a:t>Click to edit Master title style</a:t>
            </a:r>
            <a:endParaRPr lang="fr-FR"/>
          </a:p>
        </p:txBody>
      </p:sp>
      <p:sp>
        <p:nvSpPr>
          <p:cNvPr id="10" name="Espace réservé du texte 9"/>
          <p:cNvSpPr>
            <a:spLocks noGrp="1"/>
          </p:cNvSpPr>
          <p:nvPr>
            <p:ph type="body" sz="quarter" idx="13"/>
          </p:nvPr>
        </p:nvSpPr>
        <p:spPr bwMode="gray">
          <a:xfrm>
            <a:off x="4416000" y="240000"/>
            <a:ext cx="7296000" cy="480000"/>
          </a:xfrm>
        </p:spPr>
        <p:txBody>
          <a:bodyPr/>
          <a:lstStyle>
            <a:lvl1pPr marL="143996" indent="-143996" algn="r">
              <a:spcAft>
                <a:spcPts val="0"/>
              </a:spcAft>
              <a:buFont typeface="+mj-lt"/>
              <a:buAutoNum type="arabicPeriod"/>
              <a:defRPr sz="1000" b="1"/>
            </a:lvl1pPr>
            <a:lvl2pPr marL="143996" indent="-143996" algn="r">
              <a:spcBef>
                <a:spcPts val="0"/>
              </a:spcBef>
              <a:spcAft>
                <a:spcPts val="0"/>
              </a:spcAft>
              <a:buFont typeface="+mj-lt"/>
              <a:buAutoNum type="alphaLcPeriod"/>
              <a:defRPr sz="1000"/>
            </a:lvl2pPr>
          </a:lstStyle>
          <a:p>
            <a:pPr lvl="0"/>
            <a:r>
              <a:rPr lang="en-US"/>
              <a:t>Click to edit Master text styles</a:t>
            </a:r>
          </a:p>
          <a:p>
            <a:pPr lvl="1"/>
            <a:r>
              <a:rPr lang="en-US"/>
              <a:t>Second level</a:t>
            </a:r>
          </a:p>
        </p:txBody>
      </p:sp>
      <p:sp>
        <p:nvSpPr>
          <p:cNvPr id="12" name="Espace réservé du texte 11"/>
          <p:cNvSpPr>
            <a:spLocks noGrp="1"/>
          </p:cNvSpPr>
          <p:nvPr>
            <p:ph type="body" sz="quarter" idx="14"/>
          </p:nvPr>
        </p:nvSpPr>
        <p:spPr bwMode="gray">
          <a:xfrm>
            <a:off x="479999" y="2448000"/>
            <a:ext cx="3360000" cy="3432000"/>
          </a:xfrm>
        </p:spPr>
        <p:txBody>
          <a:bodyPr/>
          <a:lstStyle>
            <a:lvl1pPr>
              <a:defRPr/>
            </a:lvl1pPr>
            <a:lvl2pPr>
              <a:defRPr/>
            </a:lvl2pPr>
            <a:lvl3pPr>
              <a:defRPr baseline="0"/>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13" name="Espace réservé du texte 11"/>
          <p:cNvSpPr>
            <a:spLocks noGrp="1"/>
          </p:cNvSpPr>
          <p:nvPr>
            <p:ph type="body" sz="quarter" idx="15"/>
          </p:nvPr>
        </p:nvSpPr>
        <p:spPr bwMode="gray">
          <a:xfrm>
            <a:off x="4416000" y="2448000"/>
            <a:ext cx="3360000" cy="3432000"/>
          </a:xfrm>
        </p:spPr>
        <p:txBody>
          <a:bodyPr/>
          <a:lstStyle>
            <a:lvl1pPr>
              <a:defRPr/>
            </a:lvl1pPr>
            <a:lvl2pPr>
              <a:defRPr/>
            </a:lvl2pPr>
            <a:lvl3pPr>
              <a:defRPr baseline="0"/>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14" name="Espace réservé du texte 11"/>
          <p:cNvSpPr>
            <a:spLocks noGrp="1"/>
          </p:cNvSpPr>
          <p:nvPr>
            <p:ph type="body" sz="quarter" idx="16"/>
          </p:nvPr>
        </p:nvSpPr>
        <p:spPr bwMode="gray">
          <a:xfrm>
            <a:off x="8352000" y="2448000"/>
            <a:ext cx="3360000" cy="3432000"/>
          </a:xfrm>
        </p:spPr>
        <p:txBody>
          <a:bodyPr/>
          <a:lstStyle>
            <a:lvl1pPr>
              <a:defRPr/>
            </a:lvl1pPr>
            <a:lvl2pPr>
              <a:defRPr/>
            </a:lvl2pPr>
            <a:lvl3pPr>
              <a:defRPr baseline="0"/>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7" name="Espace réservé de la date 3">
            <a:extLst>
              <a:ext uri="{FF2B5EF4-FFF2-40B4-BE49-F238E27FC236}">
                <a16:creationId xmlns:a16="http://schemas.microsoft.com/office/drawing/2014/main" id="{2F2FB7B6-9B3C-4C84-AEFC-6EB11872A530}"/>
              </a:ext>
            </a:extLst>
          </p:cNvPr>
          <p:cNvSpPr>
            <a:spLocks noGrp="1"/>
          </p:cNvSpPr>
          <p:nvPr>
            <p:ph type="dt" sz="half" idx="17"/>
          </p:nvPr>
        </p:nvSpPr>
        <p:spPr/>
        <p:txBody>
          <a:bodyPr/>
          <a:lstStyle>
            <a:lvl1pPr>
              <a:defRPr/>
            </a:lvl1pPr>
          </a:lstStyle>
          <a:p>
            <a:pPr>
              <a:defRPr/>
            </a:pPr>
            <a:fld id="{E34B494D-056C-4F2E-A42A-A363F57A8A87}" type="datetime1">
              <a:rPr lang="fr-FR" smtClean="0"/>
              <a:t>05/08/2025</a:t>
            </a:fld>
            <a:endParaRPr lang="fr-FR" dirty="0"/>
          </a:p>
        </p:txBody>
      </p:sp>
      <p:sp>
        <p:nvSpPr>
          <p:cNvPr id="8" name="Espace réservé du pied de page 4">
            <a:extLst>
              <a:ext uri="{FF2B5EF4-FFF2-40B4-BE49-F238E27FC236}">
                <a16:creationId xmlns:a16="http://schemas.microsoft.com/office/drawing/2014/main" id="{89E5AC66-EAF2-4164-9A2B-268CB8C97318}"/>
              </a:ext>
            </a:extLst>
          </p:cNvPr>
          <p:cNvSpPr>
            <a:spLocks noGrp="1"/>
          </p:cNvSpPr>
          <p:nvPr>
            <p:ph type="ftr" sz="quarter" idx="18"/>
          </p:nvPr>
        </p:nvSpPr>
        <p:spPr/>
        <p:txBody>
          <a:bodyPr/>
          <a:lstStyle>
            <a:lvl1pPr>
              <a:defRPr/>
            </a:lvl1pPr>
          </a:lstStyle>
          <a:p>
            <a:pPr>
              <a:defRPr/>
            </a:pPr>
            <a:r>
              <a:rPr lang="fr-FR" dirty="0"/>
              <a:t>Délégation interministérielle à l’hébergement et à l’accès au logement</a:t>
            </a:r>
          </a:p>
        </p:txBody>
      </p:sp>
      <p:sp>
        <p:nvSpPr>
          <p:cNvPr id="9" name="Espace réservé du numéro de diapositive 5">
            <a:extLst>
              <a:ext uri="{FF2B5EF4-FFF2-40B4-BE49-F238E27FC236}">
                <a16:creationId xmlns:a16="http://schemas.microsoft.com/office/drawing/2014/main" id="{DDC47EDF-D999-4F7A-B280-64FD687A695D}"/>
              </a:ext>
            </a:extLst>
          </p:cNvPr>
          <p:cNvSpPr>
            <a:spLocks noGrp="1"/>
          </p:cNvSpPr>
          <p:nvPr>
            <p:ph type="sldNum" sz="quarter" idx="19"/>
          </p:nvPr>
        </p:nvSpPr>
        <p:spPr/>
        <p:txBody>
          <a:bodyPr/>
          <a:lstStyle>
            <a:lvl1pPr>
              <a:defRPr/>
            </a:lvl1pPr>
          </a:lstStyle>
          <a:p>
            <a:pPr>
              <a:defRPr/>
            </a:pPr>
            <a:fld id="{E1C85499-3BA9-454C-B574-C4E144EB02FA}" type="slidenum">
              <a:rPr lang="fr-FR"/>
              <a:pPr>
                <a:defRPr/>
              </a:pPr>
              <a:t>‹N°›</a:t>
            </a:fld>
            <a:endParaRPr lang="fr-FR" dirty="0"/>
          </a:p>
        </p:txBody>
      </p:sp>
    </p:spTree>
    <p:extLst>
      <p:ext uri="{BB962C8B-B14F-4D97-AF65-F5344CB8AC3E}">
        <p14:creationId xmlns:p14="http://schemas.microsoft.com/office/powerpoint/2010/main" val="26056676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re COPIL">
    <p:spTree>
      <p:nvGrpSpPr>
        <p:cNvPr id="1" name=""/>
        <p:cNvGrpSpPr/>
        <p:nvPr/>
      </p:nvGrpSpPr>
      <p:grpSpPr>
        <a:xfrm>
          <a:off x="0" y="0"/>
          <a:ext cx="0" cy="0"/>
          <a:chOff x="0" y="0"/>
          <a:chExt cx="0" cy="0"/>
        </a:xfrm>
      </p:grpSpPr>
      <p:sp>
        <p:nvSpPr>
          <p:cNvPr id="2" name="Titre 1"/>
          <p:cNvSpPr>
            <a:spLocks noGrp="1"/>
          </p:cNvSpPr>
          <p:nvPr>
            <p:ph type="title"/>
          </p:nvPr>
        </p:nvSpPr>
        <p:spPr bwMode="gray">
          <a:xfrm>
            <a:off x="479999" y="737517"/>
            <a:ext cx="11232000" cy="960000"/>
          </a:xfrm>
        </p:spPr>
        <p:txBody>
          <a:bodyPr/>
          <a:lstStyle>
            <a:lvl1pPr>
              <a:defRPr sz="3400"/>
            </a:lvl1pPr>
          </a:lstStyle>
          <a:p>
            <a:r>
              <a:rPr lang="en-US"/>
              <a:t>Click to edit Master title style</a:t>
            </a:r>
            <a:endParaRPr lang="fr-FR"/>
          </a:p>
        </p:txBody>
      </p:sp>
      <p:sp>
        <p:nvSpPr>
          <p:cNvPr id="10" name="Espace réservé du texte 9"/>
          <p:cNvSpPr>
            <a:spLocks noGrp="1"/>
          </p:cNvSpPr>
          <p:nvPr>
            <p:ph type="body" sz="quarter" idx="13"/>
          </p:nvPr>
        </p:nvSpPr>
        <p:spPr bwMode="gray">
          <a:xfrm>
            <a:off x="4416000" y="240000"/>
            <a:ext cx="7296000" cy="480000"/>
          </a:xfrm>
        </p:spPr>
        <p:txBody>
          <a:bodyPr/>
          <a:lstStyle>
            <a:lvl1pPr marL="143996" indent="-143996" algn="r">
              <a:spcAft>
                <a:spcPts val="0"/>
              </a:spcAft>
              <a:buFont typeface="+mj-lt"/>
              <a:buAutoNum type="arabicPeriod"/>
              <a:defRPr sz="1000" b="1"/>
            </a:lvl1pPr>
            <a:lvl2pPr marL="143996" indent="-143996" algn="r">
              <a:spcBef>
                <a:spcPts val="0"/>
              </a:spcBef>
              <a:spcAft>
                <a:spcPts val="0"/>
              </a:spcAft>
              <a:buFont typeface="+mj-lt"/>
              <a:buAutoNum type="alphaLcPeriod"/>
              <a:defRPr sz="1000"/>
            </a:lvl2pPr>
          </a:lstStyle>
          <a:p>
            <a:pPr lvl="0"/>
            <a:r>
              <a:rPr lang="en-US"/>
              <a:t>Click to edit Master text styles</a:t>
            </a:r>
          </a:p>
          <a:p>
            <a:pPr lvl="1"/>
            <a:r>
              <a:rPr lang="en-US"/>
              <a:t>Second level</a:t>
            </a:r>
          </a:p>
        </p:txBody>
      </p:sp>
      <p:sp>
        <p:nvSpPr>
          <p:cNvPr id="12" name="Espace réservé du texte 11"/>
          <p:cNvSpPr>
            <a:spLocks noGrp="1"/>
          </p:cNvSpPr>
          <p:nvPr>
            <p:ph type="body" sz="quarter" idx="14"/>
          </p:nvPr>
        </p:nvSpPr>
        <p:spPr bwMode="gray">
          <a:xfrm>
            <a:off x="479999" y="2448000"/>
            <a:ext cx="3360000" cy="3432000"/>
          </a:xfrm>
        </p:spPr>
        <p:txBody>
          <a:bodyPr/>
          <a:lstStyle>
            <a:lvl1pPr>
              <a:defRPr/>
            </a:lvl1pPr>
            <a:lvl2pPr>
              <a:defRPr/>
            </a:lvl2pPr>
            <a:lvl3pPr>
              <a:defRPr baseline="0"/>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13" name="Espace réservé du texte 11"/>
          <p:cNvSpPr>
            <a:spLocks noGrp="1"/>
          </p:cNvSpPr>
          <p:nvPr>
            <p:ph type="body" sz="quarter" idx="15"/>
          </p:nvPr>
        </p:nvSpPr>
        <p:spPr bwMode="gray">
          <a:xfrm>
            <a:off x="4416000" y="2448000"/>
            <a:ext cx="3360000" cy="3432000"/>
          </a:xfrm>
        </p:spPr>
        <p:txBody>
          <a:bodyPr/>
          <a:lstStyle>
            <a:lvl1pPr>
              <a:defRPr/>
            </a:lvl1pPr>
            <a:lvl2pPr>
              <a:defRPr/>
            </a:lvl2pPr>
            <a:lvl3pPr>
              <a:defRPr baseline="0"/>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14" name="Espace réservé du texte 11"/>
          <p:cNvSpPr>
            <a:spLocks noGrp="1"/>
          </p:cNvSpPr>
          <p:nvPr>
            <p:ph type="body" sz="quarter" idx="16"/>
          </p:nvPr>
        </p:nvSpPr>
        <p:spPr bwMode="gray">
          <a:xfrm>
            <a:off x="8352000" y="2448000"/>
            <a:ext cx="3360000" cy="3432000"/>
          </a:xfrm>
        </p:spPr>
        <p:txBody>
          <a:bodyPr/>
          <a:lstStyle>
            <a:lvl1pPr>
              <a:defRPr/>
            </a:lvl1pPr>
            <a:lvl2pPr>
              <a:defRPr/>
            </a:lvl2pPr>
            <a:lvl3pPr>
              <a:defRPr baseline="0"/>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7" name="Espace réservé de la date 3">
            <a:extLst>
              <a:ext uri="{FF2B5EF4-FFF2-40B4-BE49-F238E27FC236}">
                <a16:creationId xmlns:a16="http://schemas.microsoft.com/office/drawing/2014/main" id="{2F2FB7B6-9B3C-4C84-AEFC-6EB11872A530}"/>
              </a:ext>
            </a:extLst>
          </p:cNvPr>
          <p:cNvSpPr>
            <a:spLocks noGrp="1"/>
          </p:cNvSpPr>
          <p:nvPr>
            <p:ph type="dt" sz="half" idx="17"/>
          </p:nvPr>
        </p:nvSpPr>
        <p:spPr/>
        <p:txBody>
          <a:bodyPr/>
          <a:lstStyle>
            <a:lvl1pPr>
              <a:defRPr/>
            </a:lvl1pPr>
          </a:lstStyle>
          <a:p>
            <a:pPr>
              <a:defRPr/>
            </a:pPr>
            <a:fld id="{706CDC62-4D51-427E-8F26-33CF016A3893}" type="datetime1">
              <a:rPr lang="fr-FR" smtClean="0"/>
              <a:t>05/08/2025</a:t>
            </a:fld>
            <a:endParaRPr lang="fr-FR" dirty="0"/>
          </a:p>
        </p:txBody>
      </p:sp>
      <p:sp>
        <p:nvSpPr>
          <p:cNvPr id="8" name="Espace réservé du pied de page 4">
            <a:extLst>
              <a:ext uri="{FF2B5EF4-FFF2-40B4-BE49-F238E27FC236}">
                <a16:creationId xmlns:a16="http://schemas.microsoft.com/office/drawing/2014/main" id="{89E5AC66-EAF2-4164-9A2B-268CB8C97318}"/>
              </a:ext>
            </a:extLst>
          </p:cNvPr>
          <p:cNvSpPr>
            <a:spLocks noGrp="1"/>
          </p:cNvSpPr>
          <p:nvPr>
            <p:ph type="ftr" sz="quarter" idx="18"/>
          </p:nvPr>
        </p:nvSpPr>
        <p:spPr/>
        <p:txBody>
          <a:bodyPr/>
          <a:lstStyle>
            <a:lvl1pPr>
              <a:defRPr/>
            </a:lvl1pPr>
          </a:lstStyle>
          <a:p>
            <a:pPr>
              <a:defRPr/>
            </a:pPr>
            <a:r>
              <a:rPr lang="fr-FR" dirty="0"/>
              <a:t>Délégation interministérielle à l’hébergement et à l’accès au logement</a:t>
            </a:r>
          </a:p>
        </p:txBody>
      </p:sp>
      <p:sp>
        <p:nvSpPr>
          <p:cNvPr id="9" name="Espace réservé du numéro de diapositive 5">
            <a:extLst>
              <a:ext uri="{FF2B5EF4-FFF2-40B4-BE49-F238E27FC236}">
                <a16:creationId xmlns:a16="http://schemas.microsoft.com/office/drawing/2014/main" id="{DDC47EDF-D999-4F7A-B280-64FD687A695D}"/>
              </a:ext>
            </a:extLst>
          </p:cNvPr>
          <p:cNvSpPr>
            <a:spLocks noGrp="1"/>
          </p:cNvSpPr>
          <p:nvPr>
            <p:ph type="sldNum" sz="quarter" idx="19"/>
          </p:nvPr>
        </p:nvSpPr>
        <p:spPr/>
        <p:txBody>
          <a:bodyPr/>
          <a:lstStyle>
            <a:lvl1pPr>
              <a:defRPr/>
            </a:lvl1pPr>
          </a:lstStyle>
          <a:p>
            <a:pPr>
              <a:defRPr/>
            </a:pPr>
            <a:fld id="{E1C85499-3BA9-454C-B574-C4E144EB02FA}" type="slidenum">
              <a:rPr lang="fr-FR"/>
              <a:pPr>
                <a:defRPr/>
              </a:pPr>
              <a:t>‹N°›</a:t>
            </a:fld>
            <a:endParaRPr lang="fr-FR" dirty="0"/>
          </a:p>
        </p:txBody>
      </p:sp>
    </p:spTree>
    <p:extLst>
      <p:ext uri="{BB962C8B-B14F-4D97-AF65-F5344CB8AC3E}">
        <p14:creationId xmlns:p14="http://schemas.microsoft.com/office/powerpoint/2010/main" val="1145191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re et contenu">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27348" y="1815360"/>
            <a:ext cx="11700000" cy="44662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re 2"/>
          <p:cNvSpPr>
            <a:spLocks noGrp="1"/>
          </p:cNvSpPr>
          <p:nvPr>
            <p:ph type="title"/>
          </p:nvPr>
        </p:nvSpPr>
        <p:spPr/>
        <p:txBody>
          <a:bodyPr/>
          <a:lstStyle/>
          <a:p>
            <a:r>
              <a:rPr lang="en-US"/>
              <a:t>Click to edit Master title style</a:t>
            </a:r>
          </a:p>
        </p:txBody>
      </p:sp>
      <p:sp>
        <p:nvSpPr>
          <p:cNvPr id="2" name="Espace réservé de la date 1">
            <a:extLst>
              <a:ext uri="{FF2B5EF4-FFF2-40B4-BE49-F238E27FC236}">
                <a16:creationId xmlns:a16="http://schemas.microsoft.com/office/drawing/2014/main" id="{2A48DC27-3F0E-4141-AB9E-8B8A9C2294BB}"/>
              </a:ext>
            </a:extLst>
          </p:cNvPr>
          <p:cNvSpPr>
            <a:spLocks noGrp="1"/>
          </p:cNvSpPr>
          <p:nvPr>
            <p:ph type="dt" sz="half" idx="11"/>
          </p:nvPr>
        </p:nvSpPr>
        <p:spPr/>
        <p:txBody>
          <a:bodyPr/>
          <a:lstStyle/>
          <a:p>
            <a:pPr algn="r"/>
            <a:fld id="{9F794C19-BF33-434A-9684-63272865CBCB}" type="datetime1">
              <a:rPr lang="fr-FR" cap="all" smtClean="0"/>
              <a:t>05/08/2025</a:t>
            </a:fld>
            <a:endParaRPr lang="fr-FR" cap="all" dirty="0"/>
          </a:p>
        </p:txBody>
      </p:sp>
      <p:sp>
        <p:nvSpPr>
          <p:cNvPr id="5" name="Espace réservé du pied de page 4">
            <a:extLst>
              <a:ext uri="{FF2B5EF4-FFF2-40B4-BE49-F238E27FC236}">
                <a16:creationId xmlns:a16="http://schemas.microsoft.com/office/drawing/2014/main" id="{062FA43E-0846-45CD-9813-86AF6899FCD5}"/>
              </a:ext>
            </a:extLst>
          </p:cNvPr>
          <p:cNvSpPr>
            <a:spLocks noGrp="1"/>
          </p:cNvSpPr>
          <p:nvPr>
            <p:ph type="ftr" sz="quarter" idx="12"/>
          </p:nvPr>
        </p:nvSpPr>
        <p:spPr/>
        <p:txBody>
          <a:bodyPr/>
          <a:lstStyle/>
          <a:p>
            <a:r>
              <a:rPr lang="fr-FR" dirty="0"/>
              <a:t>Délégation interministérielle à l’hébergement et à l’accès au logement</a:t>
            </a:r>
          </a:p>
        </p:txBody>
      </p:sp>
      <p:sp>
        <p:nvSpPr>
          <p:cNvPr id="6" name="Espace réservé du numéro de diapositive 5">
            <a:extLst>
              <a:ext uri="{FF2B5EF4-FFF2-40B4-BE49-F238E27FC236}">
                <a16:creationId xmlns:a16="http://schemas.microsoft.com/office/drawing/2014/main" id="{E735A81A-6679-4DCE-8972-65AAFBEB30FE}"/>
              </a:ext>
            </a:extLst>
          </p:cNvPr>
          <p:cNvSpPr>
            <a:spLocks noGrp="1"/>
          </p:cNvSpPr>
          <p:nvPr>
            <p:ph type="sldNum" sz="quarter" idx="13"/>
          </p:nvPr>
        </p:nvSpPr>
        <p:spPr/>
        <p:txBody>
          <a:bodyPr/>
          <a:lstStyle/>
          <a:p>
            <a:fld id="{733122C9-A0B9-462F-8757-0847AD287B63}" type="slidenum">
              <a:rPr lang="fr-FR" smtClean="0"/>
              <a:pPr/>
              <a:t>‹N°›</a:t>
            </a:fld>
            <a:endParaRPr lang="fr-FR" dirty="0"/>
          </a:p>
        </p:txBody>
      </p:sp>
    </p:spTree>
    <p:extLst>
      <p:ext uri="{BB962C8B-B14F-4D97-AF65-F5344CB8AC3E}">
        <p14:creationId xmlns:p14="http://schemas.microsoft.com/office/powerpoint/2010/main" val="9395250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Titre et contenu">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27348" y="1815354"/>
            <a:ext cx="11700000" cy="44662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re 2"/>
          <p:cNvSpPr>
            <a:spLocks noGrp="1"/>
          </p:cNvSpPr>
          <p:nvPr>
            <p:ph type="title"/>
          </p:nvPr>
        </p:nvSpPr>
        <p:spPr/>
        <p:txBody>
          <a:bodyPr/>
          <a:lstStyle/>
          <a:p>
            <a:r>
              <a:rPr lang="en-US"/>
              <a:t>Click to edit Master title style</a:t>
            </a:r>
          </a:p>
        </p:txBody>
      </p:sp>
      <p:sp>
        <p:nvSpPr>
          <p:cNvPr id="2" name="Espace réservé de la date 1">
            <a:extLst>
              <a:ext uri="{FF2B5EF4-FFF2-40B4-BE49-F238E27FC236}">
                <a16:creationId xmlns:a16="http://schemas.microsoft.com/office/drawing/2014/main" id="{2A48DC27-3F0E-4141-AB9E-8B8A9C2294BB}"/>
              </a:ext>
            </a:extLst>
          </p:cNvPr>
          <p:cNvSpPr>
            <a:spLocks noGrp="1"/>
          </p:cNvSpPr>
          <p:nvPr>
            <p:ph type="dt" sz="half" idx="11"/>
          </p:nvPr>
        </p:nvSpPr>
        <p:spPr/>
        <p:txBody>
          <a:bodyPr/>
          <a:lstStyle/>
          <a:p>
            <a:pPr algn="r"/>
            <a:fld id="{CAA48AF5-E4CF-4D17-80FB-EF6C5687F547}" type="datetime1">
              <a:rPr lang="fr-FR" cap="all" smtClean="0"/>
              <a:t>05/08/2025</a:t>
            </a:fld>
            <a:endParaRPr lang="fr-FR" cap="all" dirty="0"/>
          </a:p>
        </p:txBody>
      </p:sp>
      <p:sp>
        <p:nvSpPr>
          <p:cNvPr id="5" name="Espace réservé du pied de page 4">
            <a:extLst>
              <a:ext uri="{FF2B5EF4-FFF2-40B4-BE49-F238E27FC236}">
                <a16:creationId xmlns:a16="http://schemas.microsoft.com/office/drawing/2014/main" id="{062FA43E-0846-45CD-9813-86AF6899FCD5}"/>
              </a:ext>
            </a:extLst>
          </p:cNvPr>
          <p:cNvSpPr>
            <a:spLocks noGrp="1"/>
          </p:cNvSpPr>
          <p:nvPr>
            <p:ph type="ftr" sz="quarter" idx="12"/>
          </p:nvPr>
        </p:nvSpPr>
        <p:spPr/>
        <p:txBody>
          <a:bodyPr/>
          <a:lstStyle/>
          <a:p>
            <a:r>
              <a:rPr lang="fr-FR" dirty="0"/>
              <a:t>Délégation interministérielle à l’hébergement et à l’accès au logement</a:t>
            </a:r>
          </a:p>
        </p:txBody>
      </p:sp>
      <p:sp>
        <p:nvSpPr>
          <p:cNvPr id="6" name="Espace réservé du numéro de diapositive 5">
            <a:extLst>
              <a:ext uri="{FF2B5EF4-FFF2-40B4-BE49-F238E27FC236}">
                <a16:creationId xmlns:a16="http://schemas.microsoft.com/office/drawing/2014/main" id="{E735A81A-6679-4DCE-8972-65AAFBEB30FE}"/>
              </a:ext>
            </a:extLst>
          </p:cNvPr>
          <p:cNvSpPr>
            <a:spLocks noGrp="1"/>
          </p:cNvSpPr>
          <p:nvPr>
            <p:ph type="sldNum" sz="quarter" idx="13"/>
          </p:nvPr>
        </p:nvSpPr>
        <p:spPr/>
        <p:txBody>
          <a:bodyPr/>
          <a:lstStyle/>
          <a:p>
            <a:fld id="{733122C9-A0B9-462F-8757-0847AD287B63}" type="slidenum">
              <a:rPr lang="fr-FR" smtClean="0"/>
              <a:pPr/>
              <a:t>‹N°›</a:t>
            </a:fld>
            <a:endParaRPr lang="fr-FR" dirty="0"/>
          </a:p>
        </p:txBody>
      </p:sp>
    </p:spTree>
    <p:extLst>
      <p:ext uri="{BB962C8B-B14F-4D97-AF65-F5344CB8AC3E}">
        <p14:creationId xmlns:p14="http://schemas.microsoft.com/office/powerpoint/2010/main" val="28940781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006B5C2B-B0BF-4136-9EC7-0E7F54D1D264}"/>
              </a:ext>
            </a:extLst>
          </p:cNvPr>
          <p:cNvSpPr>
            <a:spLocks noGrp="1"/>
          </p:cNvSpPr>
          <p:nvPr>
            <p:ph type="title"/>
          </p:nvPr>
        </p:nvSpPr>
        <p:spPr>
          <a:xfrm>
            <a:off x="1432985" y="238125"/>
            <a:ext cx="10351028" cy="447675"/>
          </a:xfrm>
        </p:spPr>
        <p:txBody>
          <a:bodyPr/>
          <a:lstStyle/>
          <a:p>
            <a:r>
              <a:rPr lang="en-US" dirty="0"/>
              <a:t>Click to edit Master title style</a:t>
            </a:r>
            <a:endParaRPr lang="en-GB" dirty="0"/>
          </a:p>
        </p:txBody>
      </p:sp>
      <p:sp>
        <p:nvSpPr>
          <p:cNvPr id="4" name="Text Placeholder 3"/>
          <p:cNvSpPr>
            <a:spLocks noGrp="1"/>
          </p:cNvSpPr>
          <p:nvPr>
            <p:ph type="body" sz="quarter" idx="10"/>
          </p:nvPr>
        </p:nvSpPr>
        <p:spPr>
          <a:xfrm>
            <a:off x="404812" y="1447201"/>
            <a:ext cx="11379201" cy="50226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Espace réservé de la date 1">
            <a:extLst>
              <a:ext uri="{FF2B5EF4-FFF2-40B4-BE49-F238E27FC236}">
                <a16:creationId xmlns:a16="http://schemas.microsoft.com/office/drawing/2014/main" id="{1667A85D-7EC4-0B99-2DDB-8AF1B41EB735}"/>
              </a:ext>
            </a:extLst>
          </p:cNvPr>
          <p:cNvSpPr>
            <a:spLocks noGrp="1"/>
          </p:cNvSpPr>
          <p:nvPr>
            <p:ph type="dt" sz="half" idx="11"/>
          </p:nvPr>
        </p:nvSpPr>
        <p:spPr>
          <a:xfrm>
            <a:off x="10151533" y="6629400"/>
            <a:ext cx="1559984" cy="228600"/>
          </a:xfrm>
        </p:spPr>
        <p:txBody>
          <a:bodyPr/>
          <a:lstStyle/>
          <a:p>
            <a:pPr algn="r"/>
            <a:fld id="{612BD64B-52DD-4CE5-91EE-39AE5184906A}" type="datetime1">
              <a:rPr lang="fr-FR" cap="all" smtClean="0"/>
              <a:t>05/08/2025</a:t>
            </a:fld>
            <a:endParaRPr lang="fr-FR" cap="all" dirty="0"/>
          </a:p>
        </p:txBody>
      </p:sp>
      <p:sp>
        <p:nvSpPr>
          <p:cNvPr id="3" name="Espace réservé du pied de page 4">
            <a:extLst>
              <a:ext uri="{FF2B5EF4-FFF2-40B4-BE49-F238E27FC236}">
                <a16:creationId xmlns:a16="http://schemas.microsoft.com/office/drawing/2014/main" id="{66C17E4F-9CB7-FD6D-230A-9F2298835077}"/>
              </a:ext>
            </a:extLst>
          </p:cNvPr>
          <p:cNvSpPr>
            <a:spLocks noGrp="1"/>
          </p:cNvSpPr>
          <p:nvPr>
            <p:ph type="ftr" sz="quarter" idx="12"/>
          </p:nvPr>
        </p:nvSpPr>
        <p:spPr>
          <a:xfrm>
            <a:off x="480484" y="6629400"/>
            <a:ext cx="7871883" cy="228600"/>
          </a:xfrm>
        </p:spPr>
        <p:txBody>
          <a:bodyPr/>
          <a:lstStyle/>
          <a:p>
            <a:r>
              <a:rPr lang="fr-FR" dirty="0"/>
              <a:t>Délégation interministérielle à l’hébergement et à l’accès au logement</a:t>
            </a:r>
          </a:p>
        </p:txBody>
      </p:sp>
      <p:sp>
        <p:nvSpPr>
          <p:cNvPr id="5" name="Espace réservé du numéro de diapositive 5">
            <a:extLst>
              <a:ext uri="{FF2B5EF4-FFF2-40B4-BE49-F238E27FC236}">
                <a16:creationId xmlns:a16="http://schemas.microsoft.com/office/drawing/2014/main" id="{04E59EF6-DB77-37B2-25EE-F63AE904645E}"/>
              </a:ext>
            </a:extLst>
          </p:cNvPr>
          <p:cNvSpPr>
            <a:spLocks noGrp="1"/>
          </p:cNvSpPr>
          <p:nvPr>
            <p:ph type="sldNum" sz="quarter" idx="13"/>
          </p:nvPr>
        </p:nvSpPr>
        <p:spPr>
          <a:xfrm>
            <a:off x="8352367" y="6629400"/>
            <a:ext cx="1799167" cy="228600"/>
          </a:xfrm>
        </p:spPr>
        <p:txBody>
          <a:bodyPr/>
          <a:lstStyle/>
          <a:p>
            <a:fld id="{733122C9-A0B9-462F-8757-0847AD287B63}" type="slidenum">
              <a:rPr lang="fr-FR" smtClean="0"/>
              <a:pPr/>
              <a:t>‹N°›</a:t>
            </a:fld>
            <a:endParaRPr lang="fr-FR" dirty="0"/>
          </a:p>
        </p:txBody>
      </p:sp>
    </p:spTree>
    <p:extLst>
      <p:ext uri="{BB962C8B-B14F-4D97-AF65-F5344CB8AC3E}">
        <p14:creationId xmlns:p14="http://schemas.microsoft.com/office/powerpoint/2010/main" val="3833308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6618000"/>
            <a:ext cx="240000" cy="240000"/>
          </a:xfrm>
          <a:prstGeom prst="rect">
            <a:avLst/>
          </a:prstGeom>
          <a:ln>
            <a:solidFill>
              <a:schemeClr val="tx1">
                <a:alpha val="0"/>
              </a:schemeClr>
            </a:solidFill>
          </a:ln>
        </p:spPr>
        <p:txBody>
          <a:bodyPr/>
          <a:lstStyle>
            <a:lvl1pPr>
              <a:defRPr sz="133">
                <a:solidFill>
                  <a:schemeClr val="tx1">
                    <a:alpha val="0"/>
                  </a:schemeClr>
                </a:solidFill>
              </a:defRPr>
            </a:lvl1pPr>
          </a:lstStyle>
          <a:p>
            <a:fld id="{1B22EE23-9E0F-448B-9C0B-C964E8EC20E0}" type="datetime1">
              <a:rPr lang="fr-FR" smtClean="0"/>
              <a:t>05/08/2025</a:t>
            </a:fld>
            <a:endParaRPr lang="fr-FR" dirty="0"/>
          </a:p>
        </p:txBody>
      </p:sp>
      <p:sp>
        <p:nvSpPr>
          <p:cNvPr id="5" name="Espace réservé du pied de page 4"/>
          <p:cNvSpPr>
            <a:spLocks noGrp="1"/>
          </p:cNvSpPr>
          <p:nvPr>
            <p:ph type="ftr" sz="quarter" idx="11"/>
          </p:nvPr>
        </p:nvSpPr>
        <p:spPr bwMode="gray">
          <a:xfrm>
            <a:off x="960000" y="5226529"/>
            <a:ext cx="4320000" cy="1200000"/>
          </a:xfrm>
          <a:prstGeom prst="rect">
            <a:avLst/>
          </a:prstGeom>
        </p:spPr>
        <p:txBody>
          <a:bodyPr anchor="b" anchorCtr="0"/>
          <a:lstStyle>
            <a:lvl1pPr>
              <a:defRPr sz="1533"/>
            </a:lvl1pPr>
          </a:lstStyle>
          <a:p>
            <a:r>
              <a:rPr lang="fr-FR" dirty="0"/>
              <a:t>Délégation interministérielle à l’hébergement et à l’accès au logement</a:t>
            </a:r>
          </a:p>
        </p:txBody>
      </p:sp>
      <p:sp>
        <p:nvSpPr>
          <p:cNvPr id="6" name="Espace réservé du numéro de diapositive 5"/>
          <p:cNvSpPr>
            <a:spLocks noGrp="1"/>
          </p:cNvSpPr>
          <p:nvPr>
            <p:ph type="sldNum" sz="quarter" idx="12"/>
          </p:nvPr>
        </p:nvSpPr>
        <p:spPr bwMode="gray">
          <a:xfrm>
            <a:off x="0" y="6618000"/>
            <a:ext cx="240000" cy="240000"/>
          </a:xfrm>
          <a:prstGeom prst="rect">
            <a:avLst/>
          </a:prstGeom>
          <a:ln>
            <a:solidFill>
              <a:schemeClr val="tx1">
                <a:alpha val="0"/>
              </a:schemeClr>
            </a:solidFill>
          </a:ln>
        </p:spPr>
        <p:txBody>
          <a:bodyPr/>
          <a:lstStyle>
            <a:lvl1pPr>
              <a:defRPr sz="133">
                <a:solidFill>
                  <a:schemeClr val="tx1">
                    <a:alpha val="0"/>
                  </a:schemeClr>
                </a:solidFill>
              </a:defRPr>
            </a:lvl1pPr>
          </a:lstStyle>
          <a:p>
            <a:fld id="{10C140CD-8AED-46FF-A9A2-77308F3F39AE}" type="slidenum">
              <a:rPr lang="fr-FR" smtClean="0"/>
              <a:pPr/>
              <a:t>‹N°›</a:t>
            </a:fld>
            <a:endParaRPr lang="fr-FR" dirty="0"/>
          </a:p>
        </p:txBody>
      </p:sp>
      <p:sp>
        <p:nvSpPr>
          <p:cNvPr id="7" name="Titre 6"/>
          <p:cNvSpPr>
            <a:spLocks noGrp="1"/>
          </p:cNvSpPr>
          <p:nvPr>
            <p:ph type="title" hasCustomPrompt="1"/>
          </p:nvPr>
        </p:nvSpPr>
        <p:spPr bwMode="gray">
          <a:xfrm>
            <a:off x="0" y="0"/>
            <a:ext cx="240000" cy="240000"/>
          </a:xfrm>
          <a:ln>
            <a:solidFill>
              <a:schemeClr val="tx1">
                <a:alpha val="0"/>
              </a:schemeClr>
            </a:solidFill>
          </a:ln>
        </p:spPr>
        <p:txBody>
          <a:bodyPr/>
          <a:lstStyle>
            <a:lvl1pPr>
              <a:defRPr sz="133">
                <a:solidFill>
                  <a:schemeClr val="tx1">
                    <a:alpha val="0"/>
                  </a:schemeClr>
                </a:solidFill>
              </a:defRPr>
            </a:lvl1pPr>
          </a:lstStyle>
          <a:p>
            <a:r>
              <a:rPr lang="fr-FR"/>
              <a:t>Titre</a:t>
            </a:r>
          </a:p>
        </p:txBody>
      </p:sp>
      <p:pic>
        <p:nvPicPr>
          <p:cNvPr id="2" name="Imag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720000" y="479999"/>
            <a:ext cx="5040000" cy="3601160"/>
          </a:xfrm>
          <a:prstGeom prst="rect">
            <a:avLst/>
          </a:prstGeom>
        </p:spPr>
      </p:pic>
    </p:spTree>
    <p:extLst>
      <p:ext uri="{BB962C8B-B14F-4D97-AF65-F5344CB8AC3E}">
        <p14:creationId xmlns:p14="http://schemas.microsoft.com/office/powerpoint/2010/main" val="2092568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re et sous-titre">
    <p:spTree>
      <p:nvGrpSpPr>
        <p:cNvPr id="1" name=""/>
        <p:cNvGrpSpPr/>
        <p:nvPr/>
      </p:nvGrpSpPr>
      <p:grpSpPr>
        <a:xfrm>
          <a:off x="0" y="0"/>
          <a:ext cx="0" cy="0"/>
          <a:chOff x="0" y="0"/>
          <a:chExt cx="0" cy="0"/>
        </a:xfrm>
      </p:grpSpPr>
      <p:sp>
        <p:nvSpPr>
          <p:cNvPr id="7" name="Titre 6"/>
          <p:cNvSpPr>
            <a:spLocks noGrp="1"/>
          </p:cNvSpPr>
          <p:nvPr>
            <p:ph type="title" hasCustomPrompt="1"/>
          </p:nvPr>
        </p:nvSpPr>
        <p:spPr bwMode="gray">
          <a:xfrm>
            <a:off x="0" y="0"/>
            <a:ext cx="240000" cy="240000"/>
          </a:xfrm>
          <a:ln>
            <a:solidFill>
              <a:schemeClr val="tx1">
                <a:alpha val="0"/>
              </a:schemeClr>
            </a:solidFill>
          </a:ln>
        </p:spPr>
        <p:txBody>
          <a:bodyPr/>
          <a:lstStyle>
            <a:lvl1pPr>
              <a:defRPr sz="133">
                <a:solidFill>
                  <a:schemeClr val="tx1">
                    <a:alpha val="0"/>
                  </a:schemeClr>
                </a:solidFill>
              </a:defRPr>
            </a:lvl1pPr>
          </a:lstStyle>
          <a:p>
            <a:r>
              <a:rPr lang="fr-FR"/>
              <a:t>Titre</a:t>
            </a:r>
          </a:p>
        </p:txBody>
      </p:sp>
      <p:sp>
        <p:nvSpPr>
          <p:cNvPr id="2" name="Espace réservé de la date 1"/>
          <p:cNvSpPr>
            <a:spLocks noGrp="1"/>
          </p:cNvSpPr>
          <p:nvPr>
            <p:ph type="dt" sz="half" idx="10"/>
          </p:nvPr>
        </p:nvSpPr>
        <p:spPr bwMode="gray"/>
        <p:txBody>
          <a:bodyPr/>
          <a:lstStyle/>
          <a:p>
            <a:pPr algn="r"/>
            <a:fld id="{6CCB0844-C8A5-4DC7-B687-3EFF1519E52B}" type="datetime1">
              <a:rPr lang="fr-FR" cap="all" smtClean="0"/>
              <a:t>05/08/2025</a:t>
            </a:fld>
            <a:endParaRPr lang="fr-FR" cap="all" dirty="0"/>
          </a:p>
        </p:txBody>
      </p:sp>
      <p:sp>
        <p:nvSpPr>
          <p:cNvPr id="3" name="Espace réservé du pied de page 2"/>
          <p:cNvSpPr>
            <a:spLocks noGrp="1"/>
          </p:cNvSpPr>
          <p:nvPr>
            <p:ph type="ftr" sz="quarter" idx="11"/>
          </p:nvPr>
        </p:nvSpPr>
        <p:spPr bwMode="gray"/>
        <p:txBody>
          <a:bodyPr/>
          <a:lstStyle/>
          <a:p>
            <a:r>
              <a:rPr lang="fr-FR" dirty="0"/>
              <a:t>Délégation interministérielle à l’hébergement et à l’accès au logement</a:t>
            </a:r>
          </a:p>
        </p:txBody>
      </p:sp>
      <p:sp>
        <p:nvSpPr>
          <p:cNvPr id="8" name="Espace réservé du numéro de diapositive 7"/>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1" name="Espace réservé du texte 10"/>
          <p:cNvSpPr>
            <a:spLocks noGrp="1"/>
          </p:cNvSpPr>
          <p:nvPr>
            <p:ph type="body" sz="quarter" idx="13" hasCustomPrompt="1"/>
          </p:nvPr>
        </p:nvSpPr>
        <p:spPr bwMode="gray">
          <a:xfrm>
            <a:off x="480000" y="3128061"/>
            <a:ext cx="11232000" cy="2769600"/>
          </a:xfrm>
        </p:spPr>
        <p:txBody>
          <a:bodyPr/>
          <a:lstStyle>
            <a:lvl1pPr>
              <a:lnSpc>
                <a:spcPct val="90000"/>
              </a:lnSpc>
              <a:spcAft>
                <a:spcPts val="0"/>
              </a:spcAft>
              <a:defRPr sz="4333" b="1" cap="all" baseline="0"/>
            </a:lvl1pPr>
            <a:lvl2pPr marL="0" indent="0">
              <a:spcBef>
                <a:spcPts val="667"/>
              </a:spcBef>
              <a:spcAft>
                <a:spcPts val="0"/>
              </a:spcAft>
              <a:buNone/>
              <a:defRPr sz="2467"/>
            </a:lvl2pPr>
          </a:lstStyle>
          <a:p>
            <a:pPr lvl="0"/>
            <a:r>
              <a:rPr lang="fr-FR"/>
              <a:t>Titre</a:t>
            </a:r>
          </a:p>
          <a:p>
            <a:pPr lvl="1"/>
            <a:r>
              <a:rPr lang="fr-FR"/>
              <a:t>Sous-titre</a:t>
            </a:r>
          </a:p>
        </p:txBody>
      </p:sp>
      <p:cxnSp>
        <p:nvCxnSpPr>
          <p:cNvPr id="12" name="Connecteur droit 11"/>
          <p:cNvCxnSpPr/>
          <p:nvPr userDrawn="1"/>
        </p:nvCxnSpPr>
        <p:spPr bwMode="gray">
          <a:xfrm>
            <a:off x="480000" y="6379200"/>
            <a:ext cx="11232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6" name="Imag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240000" y="239999"/>
            <a:ext cx="2884069" cy="1920000"/>
          </a:xfrm>
          <a:prstGeom prst="rect">
            <a:avLst/>
          </a:prstGeom>
        </p:spPr>
      </p:pic>
    </p:spTree>
    <p:extLst>
      <p:ext uri="{BB962C8B-B14F-4D97-AF65-F5344CB8AC3E}">
        <p14:creationId xmlns:p14="http://schemas.microsoft.com/office/powerpoint/2010/main" val="93257972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Titre et sous-titre">
    <p:spTree>
      <p:nvGrpSpPr>
        <p:cNvPr id="1" name=""/>
        <p:cNvGrpSpPr/>
        <p:nvPr/>
      </p:nvGrpSpPr>
      <p:grpSpPr>
        <a:xfrm>
          <a:off x="0" y="0"/>
          <a:ext cx="0" cy="0"/>
          <a:chOff x="0" y="0"/>
          <a:chExt cx="0" cy="0"/>
        </a:xfrm>
      </p:grpSpPr>
      <p:sp>
        <p:nvSpPr>
          <p:cNvPr id="7" name="Titre 6"/>
          <p:cNvSpPr>
            <a:spLocks noGrp="1"/>
          </p:cNvSpPr>
          <p:nvPr>
            <p:ph type="title" hasCustomPrompt="1"/>
          </p:nvPr>
        </p:nvSpPr>
        <p:spPr bwMode="gray">
          <a:xfrm>
            <a:off x="0" y="0"/>
            <a:ext cx="240000" cy="240000"/>
          </a:xfrm>
          <a:ln>
            <a:solidFill>
              <a:schemeClr val="tx1">
                <a:alpha val="0"/>
              </a:schemeClr>
            </a:solidFill>
          </a:ln>
        </p:spPr>
        <p:txBody>
          <a:bodyPr/>
          <a:lstStyle>
            <a:lvl1pPr>
              <a:defRPr sz="133">
                <a:solidFill>
                  <a:schemeClr val="tx1">
                    <a:alpha val="0"/>
                  </a:schemeClr>
                </a:solidFill>
              </a:defRPr>
            </a:lvl1pPr>
          </a:lstStyle>
          <a:p>
            <a:r>
              <a:rPr lang="fr-FR"/>
              <a:t>Titre</a:t>
            </a:r>
          </a:p>
        </p:txBody>
      </p:sp>
      <p:sp>
        <p:nvSpPr>
          <p:cNvPr id="11" name="Espace réservé du texte 10"/>
          <p:cNvSpPr>
            <a:spLocks noGrp="1"/>
          </p:cNvSpPr>
          <p:nvPr>
            <p:ph type="body" sz="quarter" idx="13" hasCustomPrompt="1"/>
          </p:nvPr>
        </p:nvSpPr>
        <p:spPr bwMode="gray">
          <a:xfrm>
            <a:off x="480000" y="3128061"/>
            <a:ext cx="11232000" cy="2769600"/>
          </a:xfrm>
        </p:spPr>
        <p:txBody>
          <a:bodyPr/>
          <a:lstStyle>
            <a:lvl1pPr>
              <a:lnSpc>
                <a:spcPct val="90000"/>
              </a:lnSpc>
              <a:spcAft>
                <a:spcPts val="0"/>
              </a:spcAft>
              <a:defRPr sz="4333" b="1" cap="all" baseline="0"/>
            </a:lvl1pPr>
            <a:lvl2pPr marL="0" indent="0">
              <a:spcBef>
                <a:spcPts val="667"/>
              </a:spcBef>
              <a:spcAft>
                <a:spcPts val="0"/>
              </a:spcAft>
              <a:buNone/>
              <a:defRPr sz="2467"/>
            </a:lvl2pPr>
          </a:lstStyle>
          <a:p>
            <a:pPr lvl="0"/>
            <a:r>
              <a:rPr lang="fr-FR"/>
              <a:t>Titre</a:t>
            </a:r>
          </a:p>
          <a:p>
            <a:pPr lvl="1"/>
            <a:r>
              <a:rPr lang="fr-FR"/>
              <a:t>Sous-titre</a:t>
            </a:r>
          </a:p>
        </p:txBody>
      </p:sp>
      <p:pic>
        <p:nvPicPr>
          <p:cNvPr id="6" name="Imag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240000" y="239999"/>
            <a:ext cx="2884069" cy="1920000"/>
          </a:xfrm>
          <a:prstGeom prst="rect">
            <a:avLst/>
          </a:prstGeom>
        </p:spPr>
      </p:pic>
      <p:cxnSp>
        <p:nvCxnSpPr>
          <p:cNvPr id="5" name="Google Shape;169;p14">
            <a:extLst>
              <a:ext uri="{FF2B5EF4-FFF2-40B4-BE49-F238E27FC236}">
                <a16:creationId xmlns:a16="http://schemas.microsoft.com/office/drawing/2014/main" id="{D039B1D2-01F3-D5CE-D228-5DE1D2D7A062}"/>
              </a:ext>
            </a:extLst>
          </p:cNvPr>
          <p:cNvCxnSpPr/>
          <p:nvPr userDrawn="1"/>
        </p:nvCxnSpPr>
        <p:spPr>
          <a:xfrm>
            <a:off x="480485" y="6379633"/>
            <a:ext cx="11231033" cy="0"/>
          </a:xfrm>
          <a:prstGeom prst="straightConnector1">
            <a:avLst/>
          </a:prstGeom>
          <a:noFill/>
          <a:ln w="10150" cap="flat" cmpd="sng">
            <a:solidFill>
              <a:schemeClr val="dk1"/>
            </a:solidFill>
            <a:prstDash val="solid"/>
            <a:round/>
            <a:headEnd type="none" w="sm" len="sm"/>
            <a:tailEnd type="none" w="sm" len="sm"/>
          </a:ln>
        </p:spPr>
      </p:cxnSp>
      <p:sp>
        <p:nvSpPr>
          <p:cNvPr id="9" name="Espace réservé du pied de page 3">
            <a:extLst>
              <a:ext uri="{FF2B5EF4-FFF2-40B4-BE49-F238E27FC236}">
                <a16:creationId xmlns:a16="http://schemas.microsoft.com/office/drawing/2014/main" id="{C901901E-D62A-87CB-C82F-43E2B3BF7D0C}"/>
              </a:ext>
            </a:extLst>
          </p:cNvPr>
          <p:cNvSpPr txBox="1">
            <a:spLocks/>
          </p:cNvSpPr>
          <p:nvPr userDrawn="1"/>
        </p:nvSpPr>
        <p:spPr bwMode="gray">
          <a:xfrm>
            <a:off x="480485" y="6377517"/>
            <a:ext cx="7871883" cy="480483"/>
          </a:xfrm>
          <a:prstGeom prst="rect">
            <a:avLst/>
          </a:prstGeom>
        </p:spPr>
        <p:txBody>
          <a:bodyPr vert="horz" lIns="0" tIns="0" rIns="0" bIns="0" rtlCol="0" anchor="ctr" anchorCtr="0">
            <a:noAutofit/>
          </a:bodyPr>
          <a:lstStyle>
            <a:defPPr>
              <a:defRPr lang="fr-FR"/>
            </a:defPPr>
            <a:lvl1pPr marL="0" algn="l" defTabSz="914400" rtl="0" eaLnBrk="1" fontAlgn="auto" latinLnBrk="0" hangingPunct="1">
              <a:spcBef>
                <a:spcPts val="0"/>
              </a:spcBef>
              <a:spcAft>
                <a:spcPts val="0"/>
              </a:spcAft>
              <a:defRPr sz="750" b="1"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1000" dirty="0">
                <a:solidFill>
                  <a:srgbClr val="000000"/>
                </a:solidFill>
                <a:latin typeface="Marianne"/>
              </a:rPr>
              <a:t>Délégation interministérielle à l’hébergement et à l’accès au logement</a:t>
            </a:r>
          </a:p>
        </p:txBody>
      </p:sp>
      <p:sp>
        <p:nvSpPr>
          <p:cNvPr id="10" name="Espace réservé du numéro de diapositive 4">
            <a:extLst>
              <a:ext uri="{FF2B5EF4-FFF2-40B4-BE49-F238E27FC236}">
                <a16:creationId xmlns:a16="http://schemas.microsoft.com/office/drawing/2014/main" id="{61DAE855-ADD2-551C-6219-8075263105C6}"/>
              </a:ext>
            </a:extLst>
          </p:cNvPr>
          <p:cNvSpPr txBox="1">
            <a:spLocks/>
          </p:cNvSpPr>
          <p:nvPr userDrawn="1"/>
        </p:nvSpPr>
        <p:spPr bwMode="gray">
          <a:xfrm>
            <a:off x="8352369" y="6377517"/>
            <a:ext cx="1799167" cy="480483"/>
          </a:xfrm>
          <a:prstGeom prst="rect">
            <a:avLst/>
          </a:prstGeom>
        </p:spPr>
        <p:txBody>
          <a:bodyPr vert="horz" lIns="0" tIns="0" rIns="0" bIns="0" rtlCol="0" anchor="ctr" anchorCtr="0">
            <a:noAutofit/>
          </a:bodyPr>
          <a:lstStyle>
            <a:defPPr>
              <a:defRPr lang="fr-FR"/>
            </a:defPPr>
            <a:lvl1pPr marL="0" algn="r" defTabSz="914400" rtl="0" eaLnBrk="1" fontAlgn="auto" latinLnBrk="0" hangingPunct="1">
              <a:spcBef>
                <a:spcPts val="0"/>
              </a:spcBef>
              <a:spcAft>
                <a:spcPts val="0"/>
              </a:spcAft>
              <a:defRPr sz="750" b="1" kern="1200" smtClean="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33122C9-A0B9-462F-8757-0847AD287B63}" type="slidenum">
              <a:rPr lang="fr-FR" sz="1000" smtClean="0">
                <a:solidFill>
                  <a:srgbClr val="000000"/>
                </a:solidFill>
                <a:latin typeface="Marianne"/>
              </a:rPr>
              <a:pPr/>
              <a:t>‹N°›</a:t>
            </a:fld>
            <a:endParaRPr lang="fr-FR" sz="1000" dirty="0">
              <a:solidFill>
                <a:srgbClr val="000000"/>
              </a:solidFill>
              <a:latin typeface="Marianne"/>
            </a:endParaRPr>
          </a:p>
        </p:txBody>
      </p:sp>
      <p:sp>
        <p:nvSpPr>
          <p:cNvPr id="13" name="Espace réservé de la date 3">
            <a:extLst>
              <a:ext uri="{FF2B5EF4-FFF2-40B4-BE49-F238E27FC236}">
                <a16:creationId xmlns:a16="http://schemas.microsoft.com/office/drawing/2014/main" id="{77C6EFA8-0C2A-C1E9-841C-95156BB0BD73}"/>
              </a:ext>
            </a:extLst>
          </p:cNvPr>
          <p:cNvSpPr txBox="1">
            <a:spLocks/>
          </p:cNvSpPr>
          <p:nvPr userDrawn="1"/>
        </p:nvSpPr>
        <p:spPr bwMode="gray">
          <a:xfrm>
            <a:off x="10151533" y="6377517"/>
            <a:ext cx="1559984" cy="480483"/>
          </a:xfrm>
          <a:prstGeom prst="rect">
            <a:avLst/>
          </a:prstGeom>
        </p:spPr>
        <p:txBody>
          <a:bodyPr vert="horz" lIns="0" tIns="0" rIns="0" bIns="0" rtlCol="0" anchor="ctr" anchorCtr="0">
            <a:noAutofit/>
          </a:bodyPr>
          <a:lstStyle>
            <a:defPPr>
              <a:defRPr lang="fr-FR"/>
            </a:defPPr>
            <a:lvl1pPr marL="0" algn="r" defTabSz="914400" rtl="0" eaLnBrk="1" fontAlgn="auto" latinLnBrk="0" hangingPunct="1">
              <a:spcBef>
                <a:spcPts val="0"/>
              </a:spcBef>
              <a:spcAft>
                <a:spcPts val="0"/>
              </a:spcAft>
              <a:defRPr sz="750" b="1" kern="1200" cap="all">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fr-FR" sz="1000" dirty="0">
                <a:solidFill>
                  <a:srgbClr val="000000"/>
                </a:solidFill>
                <a:latin typeface="Marianne"/>
              </a:rPr>
              <a:t>17/10/2024</a:t>
            </a:r>
          </a:p>
        </p:txBody>
      </p:sp>
    </p:spTree>
    <p:extLst>
      <p:ext uri="{BB962C8B-B14F-4D97-AF65-F5344CB8AC3E}">
        <p14:creationId xmlns:p14="http://schemas.microsoft.com/office/powerpoint/2010/main" val="358583249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479999" y="1200000"/>
            <a:ext cx="11232000" cy="960000"/>
          </a:xfrm>
        </p:spPr>
        <p:txBody>
          <a:bodyPr/>
          <a:lstStyle>
            <a:lvl1pPr>
              <a:defRPr/>
            </a:lvl1pPr>
          </a:lstStyle>
          <a:p>
            <a:r>
              <a:rPr lang="fr-FR"/>
              <a:t>Titre</a:t>
            </a:r>
          </a:p>
        </p:txBody>
      </p:sp>
      <p:sp>
        <p:nvSpPr>
          <p:cNvPr id="8" name="Espace réservé du texte 7"/>
          <p:cNvSpPr>
            <a:spLocks noGrp="1"/>
          </p:cNvSpPr>
          <p:nvPr>
            <p:ph type="body" sz="quarter" idx="13" hasCustomPrompt="1"/>
          </p:nvPr>
        </p:nvSpPr>
        <p:spPr bwMode="gray">
          <a:xfrm>
            <a:off x="479997" y="2522624"/>
            <a:ext cx="3360000" cy="3374400"/>
          </a:xfrm>
        </p:spPr>
        <p:txBody>
          <a:bodyPr/>
          <a:lstStyle>
            <a:lvl1pPr marL="191995" indent="-191995">
              <a:spcBef>
                <a:spcPts val="533"/>
              </a:spcBef>
              <a:spcAft>
                <a:spcPts val="1067"/>
              </a:spcAft>
              <a:buFont typeface="+mj-lt"/>
              <a:buAutoNum type="arabicPeriod"/>
              <a:defRPr b="1"/>
            </a:lvl1pPr>
            <a:lvl2pPr marL="431989" indent="-191995">
              <a:spcBef>
                <a:spcPts val="800"/>
              </a:spcBef>
              <a:spcAft>
                <a:spcPts val="1067"/>
              </a:spcAft>
              <a:buFont typeface="+mj-lt"/>
              <a:buAutoNum type="alphaLcPeriod"/>
              <a:defRPr/>
            </a:lvl2pPr>
          </a:lstStyle>
          <a:p>
            <a:pPr lvl="0"/>
            <a:r>
              <a:rPr lang="fr-FR"/>
              <a:t>Titre de la partie</a:t>
            </a:r>
          </a:p>
          <a:p>
            <a:pPr lvl="1"/>
            <a:r>
              <a:rPr lang="fr-FR"/>
              <a:t>Deuxième niveau</a:t>
            </a:r>
          </a:p>
        </p:txBody>
      </p:sp>
      <p:sp>
        <p:nvSpPr>
          <p:cNvPr id="9" name="Espace réservé du texte 7"/>
          <p:cNvSpPr>
            <a:spLocks noGrp="1"/>
          </p:cNvSpPr>
          <p:nvPr>
            <p:ph type="body" sz="quarter" idx="14" hasCustomPrompt="1"/>
          </p:nvPr>
        </p:nvSpPr>
        <p:spPr bwMode="gray">
          <a:xfrm>
            <a:off x="4416000" y="2524800"/>
            <a:ext cx="3360000" cy="3374400"/>
          </a:xfrm>
        </p:spPr>
        <p:txBody>
          <a:bodyPr/>
          <a:lstStyle>
            <a:lvl1pPr marL="191995" indent="-191995">
              <a:spcBef>
                <a:spcPts val="533"/>
              </a:spcBef>
              <a:spcAft>
                <a:spcPts val="1067"/>
              </a:spcAft>
              <a:buFont typeface="+mj-lt"/>
              <a:buAutoNum type="arabicPeriod"/>
              <a:defRPr b="1"/>
            </a:lvl1pPr>
            <a:lvl2pPr marL="431989" indent="-191995">
              <a:spcBef>
                <a:spcPts val="800"/>
              </a:spcBef>
              <a:spcAft>
                <a:spcPts val="1067"/>
              </a:spcAft>
              <a:buFont typeface="+mj-lt"/>
              <a:buAutoNum type="alphaLcPeriod"/>
              <a:defRPr/>
            </a:lvl2pPr>
          </a:lstStyle>
          <a:p>
            <a:pPr lvl="0"/>
            <a:r>
              <a:rPr lang="fr-FR"/>
              <a:t>Titre de la partie</a:t>
            </a:r>
          </a:p>
          <a:p>
            <a:pPr lvl="1"/>
            <a:r>
              <a:rPr lang="fr-FR"/>
              <a:t>Deuxième niveau</a:t>
            </a:r>
          </a:p>
        </p:txBody>
      </p:sp>
      <p:sp>
        <p:nvSpPr>
          <p:cNvPr id="10" name="Espace réservé du texte 7"/>
          <p:cNvSpPr>
            <a:spLocks noGrp="1"/>
          </p:cNvSpPr>
          <p:nvPr>
            <p:ph type="body" sz="quarter" idx="15" hasCustomPrompt="1"/>
          </p:nvPr>
        </p:nvSpPr>
        <p:spPr bwMode="gray">
          <a:xfrm>
            <a:off x="8351999" y="2524800"/>
            <a:ext cx="3360000" cy="3374400"/>
          </a:xfrm>
        </p:spPr>
        <p:txBody>
          <a:bodyPr/>
          <a:lstStyle>
            <a:lvl1pPr marL="191995" indent="-191995">
              <a:spcBef>
                <a:spcPts val="533"/>
              </a:spcBef>
              <a:spcAft>
                <a:spcPts val="1067"/>
              </a:spcAft>
              <a:buFont typeface="+mj-lt"/>
              <a:buAutoNum type="arabicPeriod"/>
              <a:defRPr b="1"/>
            </a:lvl1pPr>
            <a:lvl2pPr marL="431989" indent="-191995">
              <a:spcBef>
                <a:spcPts val="800"/>
              </a:spcBef>
              <a:spcAft>
                <a:spcPts val="1067"/>
              </a:spcAft>
              <a:buFont typeface="+mj-lt"/>
              <a:buAutoNum type="alphaLcPeriod"/>
              <a:defRPr/>
            </a:lvl2pPr>
          </a:lstStyle>
          <a:p>
            <a:pPr lvl="0"/>
            <a:r>
              <a:rPr lang="fr-FR"/>
              <a:t>Titre de la partie</a:t>
            </a:r>
          </a:p>
          <a:p>
            <a:pPr lvl="1"/>
            <a:r>
              <a:rPr lang="fr-FR"/>
              <a:t>Deuxième niveau</a:t>
            </a:r>
          </a:p>
        </p:txBody>
      </p:sp>
    </p:spTree>
    <p:extLst>
      <p:ext uri="{BB962C8B-B14F-4D97-AF65-F5344CB8AC3E}">
        <p14:creationId xmlns:p14="http://schemas.microsoft.com/office/powerpoint/2010/main" val="35082373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0" y="984000"/>
            <a:ext cx="12192000" cy="5875200"/>
          </a:xfrm>
          <a:solidFill>
            <a:schemeClr val="bg1">
              <a:lumMod val="85000"/>
            </a:schemeClr>
          </a:solidFill>
        </p:spPr>
        <p:txBody>
          <a:bodyPr tIns="1080000" anchor="ctr" anchorCtr="0"/>
          <a:lstStyle>
            <a:lvl1pPr algn="ctr">
              <a:defRPr cap="all" baseline="0"/>
            </a:lvl1pPr>
          </a:lstStyle>
          <a:p>
            <a:r>
              <a:rPr lang="fr-FR" dirty="0"/>
              <a:t>Sélectionner l’icône pour insérer une image, </a:t>
            </a:r>
            <a:br>
              <a:rPr lang="fr-FR" dirty="0"/>
            </a:br>
            <a:r>
              <a:rPr lang="fr-FR" dirty="0"/>
              <a:t>puis disposer l’image en arrière plan </a:t>
            </a:r>
            <a:br>
              <a:rPr lang="fr-FR" dirty="0"/>
            </a:br>
            <a:r>
              <a:rPr lang="fr-FR" dirty="0"/>
              <a:t>(Sélectionner l’image avec le bouton droit de la souris / </a:t>
            </a:r>
            <a:br>
              <a:rPr lang="fr-FR" dirty="0"/>
            </a:br>
            <a:r>
              <a:rPr lang="fr-FR" dirty="0"/>
              <a:t>Mettre à l’arrière plan)</a:t>
            </a:r>
          </a:p>
        </p:txBody>
      </p:sp>
      <p:sp>
        <p:nvSpPr>
          <p:cNvPr id="2" name="Titre 1"/>
          <p:cNvSpPr>
            <a:spLocks noGrp="1"/>
          </p:cNvSpPr>
          <p:nvPr>
            <p:ph type="title" hasCustomPrompt="1"/>
          </p:nvPr>
        </p:nvSpPr>
        <p:spPr bwMode="gray">
          <a:xfrm>
            <a:off x="479999" y="984000"/>
            <a:ext cx="11232000" cy="53952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lIns="0" bIns="360000" anchor="ctr" anchorCtr="0"/>
          <a:lstStyle>
            <a:lvl1pPr marL="527987" indent="-527987">
              <a:buFont typeface="+mj-lt"/>
              <a:buAutoNum type="arabicPeriod"/>
              <a:defRPr sz="4333"/>
            </a:lvl1pPr>
          </a:lstStyle>
          <a:p>
            <a:r>
              <a:rPr lang="fr-FR"/>
              <a:t>Titre</a:t>
            </a:r>
          </a:p>
        </p:txBody>
      </p:sp>
      <p:cxnSp>
        <p:nvCxnSpPr>
          <p:cNvPr id="7" name="Google Shape;169;p14">
            <a:extLst>
              <a:ext uri="{FF2B5EF4-FFF2-40B4-BE49-F238E27FC236}">
                <a16:creationId xmlns:a16="http://schemas.microsoft.com/office/drawing/2014/main" id="{986C5777-8FB1-CC6E-4383-6537DD4B213A}"/>
              </a:ext>
            </a:extLst>
          </p:cNvPr>
          <p:cNvCxnSpPr/>
          <p:nvPr userDrawn="1"/>
        </p:nvCxnSpPr>
        <p:spPr>
          <a:xfrm>
            <a:off x="480485" y="6379633"/>
            <a:ext cx="11231033" cy="0"/>
          </a:xfrm>
          <a:prstGeom prst="straightConnector1">
            <a:avLst/>
          </a:prstGeom>
          <a:noFill/>
          <a:ln w="10150" cap="flat" cmpd="sng">
            <a:solidFill>
              <a:schemeClr val="dk1"/>
            </a:solidFill>
            <a:prstDash val="solid"/>
            <a:round/>
            <a:headEnd type="none" w="sm" len="sm"/>
            <a:tailEnd type="none" w="sm" len="sm"/>
          </a:ln>
        </p:spPr>
      </p:cxnSp>
      <p:sp>
        <p:nvSpPr>
          <p:cNvPr id="9" name="Espace réservé du pied de page 3">
            <a:extLst>
              <a:ext uri="{FF2B5EF4-FFF2-40B4-BE49-F238E27FC236}">
                <a16:creationId xmlns:a16="http://schemas.microsoft.com/office/drawing/2014/main" id="{BA451393-2C0B-76C9-7A60-426D4115DF55}"/>
              </a:ext>
            </a:extLst>
          </p:cNvPr>
          <p:cNvSpPr txBox="1">
            <a:spLocks/>
          </p:cNvSpPr>
          <p:nvPr userDrawn="1"/>
        </p:nvSpPr>
        <p:spPr bwMode="gray">
          <a:xfrm>
            <a:off x="480485" y="6377517"/>
            <a:ext cx="7871883" cy="480483"/>
          </a:xfrm>
          <a:prstGeom prst="rect">
            <a:avLst/>
          </a:prstGeom>
        </p:spPr>
        <p:txBody>
          <a:bodyPr vert="horz" lIns="0" tIns="0" rIns="0" bIns="0" rtlCol="0" anchor="ctr" anchorCtr="0">
            <a:noAutofit/>
          </a:bodyPr>
          <a:lstStyle>
            <a:defPPr>
              <a:defRPr lang="fr-FR"/>
            </a:defPPr>
            <a:lvl1pPr marL="0" algn="l" defTabSz="914400" rtl="0" eaLnBrk="1" fontAlgn="auto" latinLnBrk="0" hangingPunct="1">
              <a:spcBef>
                <a:spcPts val="0"/>
              </a:spcBef>
              <a:spcAft>
                <a:spcPts val="0"/>
              </a:spcAft>
              <a:defRPr sz="750" b="1"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1000" dirty="0">
                <a:solidFill>
                  <a:srgbClr val="000000"/>
                </a:solidFill>
                <a:latin typeface="Marianne"/>
              </a:rPr>
              <a:t>Délégation interministérielle à l’hébergement et à l’accès au logement</a:t>
            </a:r>
          </a:p>
        </p:txBody>
      </p:sp>
      <p:sp>
        <p:nvSpPr>
          <p:cNvPr id="10" name="Espace réservé du numéro de diapositive 4">
            <a:extLst>
              <a:ext uri="{FF2B5EF4-FFF2-40B4-BE49-F238E27FC236}">
                <a16:creationId xmlns:a16="http://schemas.microsoft.com/office/drawing/2014/main" id="{AC0EB233-D314-C1DC-298A-81378EF19C1E}"/>
              </a:ext>
            </a:extLst>
          </p:cNvPr>
          <p:cNvSpPr txBox="1">
            <a:spLocks/>
          </p:cNvSpPr>
          <p:nvPr userDrawn="1"/>
        </p:nvSpPr>
        <p:spPr bwMode="gray">
          <a:xfrm>
            <a:off x="8352369" y="6377517"/>
            <a:ext cx="1799167" cy="480483"/>
          </a:xfrm>
          <a:prstGeom prst="rect">
            <a:avLst/>
          </a:prstGeom>
        </p:spPr>
        <p:txBody>
          <a:bodyPr vert="horz" lIns="0" tIns="0" rIns="0" bIns="0" rtlCol="0" anchor="ctr" anchorCtr="0">
            <a:noAutofit/>
          </a:bodyPr>
          <a:lstStyle>
            <a:defPPr>
              <a:defRPr lang="fr-FR"/>
            </a:defPPr>
            <a:lvl1pPr marL="0" algn="r" defTabSz="914400" rtl="0" eaLnBrk="1" fontAlgn="auto" latinLnBrk="0" hangingPunct="1">
              <a:spcBef>
                <a:spcPts val="0"/>
              </a:spcBef>
              <a:spcAft>
                <a:spcPts val="0"/>
              </a:spcAft>
              <a:defRPr sz="750" b="1" kern="1200" smtClean="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33122C9-A0B9-462F-8757-0847AD287B63}" type="slidenum">
              <a:rPr lang="fr-FR" sz="1000" smtClean="0">
                <a:solidFill>
                  <a:srgbClr val="000000"/>
                </a:solidFill>
                <a:latin typeface="Marianne"/>
              </a:rPr>
              <a:pPr/>
              <a:t>‹N°›</a:t>
            </a:fld>
            <a:endParaRPr lang="fr-FR" sz="1000" dirty="0">
              <a:solidFill>
                <a:srgbClr val="000000"/>
              </a:solidFill>
              <a:latin typeface="Marianne"/>
            </a:endParaRPr>
          </a:p>
        </p:txBody>
      </p:sp>
      <p:sp>
        <p:nvSpPr>
          <p:cNvPr id="11" name="Espace réservé de la date 3">
            <a:extLst>
              <a:ext uri="{FF2B5EF4-FFF2-40B4-BE49-F238E27FC236}">
                <a16:creationId xmlns:a16="http://schemas.microsoft.com/office/drawing/2014/main" id="{A9F2D58E-FB11-0CA5-F1EB-A58F492624D7}"/>
              </a:ext>
            </a:extLst>
          </p:cNvPr>
          <p:cNvSpPr txBox="1">
            <a:spLocks/>
          </p:cNvSpPr>
          <p:nvPr userDrawn="1"/>
        </p:nvSpPr>
        <p:spPr bwMode="gray">
          <a:xfrm>
            <a:off x="10151533" y="6377517"/>
            <a:ext cx="1559984" cy="480483"/>
          </a:xfrm>
          <a:prstGeom prst="rect">
            <a:avLst/>
          </a:prstGeom>
        </p:spPr>
        <p:txBody>
          <a:bodyPr vert="horz" lIns="0" tIns="0" rIns="0" bIns="0" rtlCol="0" anchor="ctr" anchorCtr="0">
            <a:noAutofit/>
          </a:bodyPr>
          <a:lstStyle>
            <a:defPPr>
              <a:defRPr lang="fr-FR"/>
            </a:defPPr>
            <a:lvl1pPr marL="0" algn="r" defTabSz="914400" rtl="0" eaLnBrk="1" fontAlgn="auto" latinLnBrk="0" hangingPunct="1">
              <a:spcBef>
                <a:spcPts val="0"/>
              </a:spcBef>
              <a:spcAft>
                <a:spcPts val="0"/>
              </a:spcAft>
              <a:defRPr sz="750" b="1" kern="1200" cap="all">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fr-FR" sz="1000" dirty="0">
                <a:solidFill>
                  <a:srgbClr val="000000"/>
                </a:solidFill>
                <a:latin typeface="Marianne"/>
              </a:rPr>
              <a:t>25/01/2024</a:t>
            </a:r>
          </a:p>
        </p:txBody>
      </p:sp>
    </p:spTree>
    <p:extLst>
      <p:ext uri="{BB962C8B-B14F-4D97-AF65-F5344CB8AC3E}">
        <p14:creationId xmlns:p14="http://schemas.microsoft.com/office/powerpoint/2010/main" val="35212622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re et textes 3 colonnes">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479999" y="1200000"/>
            <a:ext cx="11232000" cy="960000"/>
          </a:xfrm>
        </p:spPr>
        <p:txBody>
          <a:bodyPr/>
          <a:lstStyle>
            <a:lvl1pPr>
              <a:defRPr/>
            </a:lvl1pPr>
          </a:lstStyle>
          <a:p>
            <a:r>
              <a:rPr lang="fr-FR"/>
              <a:t>Titre</a:t>
            </a:r>
          </a:p>
        </p:txBody>
      </p:sp>
      <p:sp>
        <p:nvSpPr>
          <p:cNvPr id="10" name="Espace réservé du texte 9"/>
          <p:cNvSpPr>
            <a:spLocks noGrp="1"/>
          </p:cNvSpPr>
          <p:nvPr>
            <p:ph type="body" sz="quarter" idx="13" hasCustomPrompt="1"/>
          </p:nvPr>
        </p:nvSpPr>
        <p:spPr bwMode="gray">
          <a:xfrm>
            <a:off x="4416000" y="240000"/>
            <a:ext cx="7296000" cy="480000"/>
          </a:xfrm>
        </p:spPr>
        <p:txBody>
          <a:bodyPr/>
          <a:lstStyle>
            <a:lvl1pPr marL="143996" indent="-143996" algn="r">
              <a:spcAft>
                <a:spcPts val="0"/>
              </a:spcAft>
              <a:buFont typeface="+mj-lt"/>
              <a:buAutoNum type="arabicPeriod"/>
              <a:defRPr sz="1000" b="1"/>
            </a:lvl1pPr>
            <a:lvl2pPr marL="143996" indent="-143996" algn="r">
              <a:spcBef>
                <a:spcPts val="0"/>
              </a:spcBef>
              <a:spcAft>
                <a:spcPts val="0"/>
              </a:spcAft>
              <a:buFont typeface="+mj-lt"/>
              <a:buAutoNum type="alphaLcPeriod"/>
              <a:defRPr sz="1000"/>
            </a:lvl2pPr>
          </a:lstStyle>
          <a:p>
            <a:pPr lvl="0"/>
            <a:r>
              <a:rPr lang="fr-FR"/>
              <a:t>Titre</a:t>
            </a:r>
          </a:p>
          <a:p>
            <a:pPr lvl="1"/>
            <a:r>
              <a:rPr lang="fr-FR"/>
              <a:t>Sous-titre</a:t>
            </a:r>
          </a:p>
        </p:txBody>
      </p:sp>
      <p:sp>
        <p:nvSpPr>
          <p:cNvPr id="12" name="Espace réservé du texte 11"/>
          <p:cNvSpPr>
            <a:spLocks noGrp="1"/>
          </p:cNvSpPr>
          <p:nvPr>
            <p:ph type="body" sz="quarter" idx="14" hasCustomPrompt="1"/>
          </p:nvPr>
        </p:nvSpPr>
        <p:spPr bwMode="gray">
          <a:xfrm>
            <a:off x="479999" y="2448000"/>
            <a:ext cx="3360000" cy="3432000"/>
          </a:xfrm>
        </p:spPr>
        <p:txBody>
          <a:bodyPr/>
          <a:lstStyle>
            <a:lvl1pPr>
              <a:defRPr/>
            </a:lvl1pPr>
            <a:lvl2pPr>
              <a:defRPr/>
            </a:lvl2pPr>
            <a:lvl3pPr>
              <a:defRPr baseline="0"/>
            </a:lvl3pPr>
            <a:lvl4pPr>
              <a:defRPr/>
            </a:lvl4pPr>
            <a:lvl5pPr>
              <a:defRPr/>
            </a:lvl5pPr>
          </a:lstStyle>
          <a:p>
            <a:pPr lvl="0"/>
            <a:r>
              <a:rPr lang="fr-FR"/>
              <a:t>Texte de niveau 1</a:t>
            </a:r>
          </a:p>
          <a:p>
            <a:pPr lvl="1"/>
            <a:r>
              <a:rPr lang="fr-FR"/>
              <a:t>Texte de niveau 2</a:t>
            </a:r>
          </a:p>
          <a:p>
            <a:pPr lvl="2"/>
            <a:r>
              <a:rPr lang="fr-FR"/>
              <a:t>Texte de niveau 3</a:t>
            </a:r>
          </a:p>
          <a:p>
            <a:pPr lvl="3"/>
            <a:r>
              <a:rPr lang="fr-FR"/>
              <a:t>Texte de niveau 4</a:t>
            </a:r>
          </a:p>
          <a:p>
            <a:pPr lvl="4"/>
            <a:r>
              <a:rPr lang="fr-FR"/>
              <a:t>Texte de niveau 5</a:t>
            </a:r>
          </a:p>
        </p:txBody>
      </p:sp>
      <p:sp>
        <p:nvSpPr>
          <p:cNvPr id="13" name="Espace réservé du texte 11"/>
          <p:cNvSpPr>
            <a:spLocks noGrp="1"/>
          </p:cNvSpPr>
          <p:nvPr>
            <p:ph type="body" sz="quarter" idx="15" hasCustomPrompt="1"/>
          </p:nvPr>
        </p:nvSpPr>
        <p:spPr bwMode="gray">
          <a:xfrm>
            <a:off x="4416000" y="2448000"/>
            <a:ext cx="3360000" cy="3432000"/>
          </a:xfrm>
        </p:spPr>
        <p:txBody>
          <a:bodyPr/>
          <a:lstStyle>
            <a:lvl1pPr>
              <a:defRPr/>
            </a:lvl1pPr>
            <a:lvl2pPr>
              <a:defRPr/>
            </a:lvl2pPr>
            <a:lvl3pPr>
              <a:defRPr baseline="0"/>
            </a:lvl3pPr>
            <a:lvl4pPr>
              <a:defRPr/>
            </a:lvl4pPr>
            <a:lvl5pPr>
              <a:defRPr/>
            </a:lvl5pPr>
          </a:lstStyle>
          <a:p>
            <a:pPr lvl="0"/>
            <a:r>
              <a:rPr lang="fr-FR"/>
              <a:t>Texte de niveau 1</a:t>
            </a:r>
          </a:p>
          <a:p>
            <a:pPr lvl="1"/>
            <a:r>
              <a:rPr lang="fr-FR"/>
              <a:t>Texte de niveau 2</a:t>
            </a:r>
          </a:p>
          <a:p>
            <a:pPr lvl="2"/>
            <a:r>
              <a:rPr lang="fr-FR"/>
              <a:t>Texte de niveau 3</a:t>
            </a:r>
          </a:p>
          <a:p>
            <a:pPr lvl="3"/>
            <a:r>
              <a:rPr lang="fr-FR"/>
              <a:t>Texte de niveau 4</a:t>
            </a:r>
          </a:p>
          <a:p>
            <a:pPr lvl="4"/>
            <a:r>
              <a:rPr lang="fr-FR"/>
              <a:t>Texte de niveau 5</a:t>
            </a:r>
          </a:p>
        </p:txBody>
      </p:sp>
      <p:sp>
        <p:nvSpPr>
          <p:cNvPr id="14" name="Espace réservé du texte 11"/>
          <p:cNvSpPr>
            <a:spLocks noGrp="1"/>
          </p:cNvSpPr>
          <p:nvPr>
            <p:ph type="body" sz="quarter" idx="16" hasCustomPrompt="1"/>
          </p:nvPr>
        </p:nvSpPr>
        <p:spPr bwMode="gray">
          <a:xfrm>
            <a:off x="8352000" y="2448000"/>
            <a:ext cx="3360000" cy="3432000"/>
          </a:xfrm>
        </p:spPr>
        <p:txBody>
          <a:bodyPr/>
          <a:lstStyle>
            <a:lvl1pPr>
              <a:defRPr/>
            </a:lvl1pPr>
            <a:lvl2pPr>
              <a:defRPr/>
            </a:lvl2pPr>
            <a:lvl3pPr>
              <a:defRPr baseline="0"/>
            </a:lvl3pPr>
            <a:lvl4pPr>
              <a:defRPr/>
            </a:lvl4pPr>
            <a:lvl5pPr>
              <a:defRPr/>
            </a:lvl5pPr>
          </a:lstStyle>
          <a:p>
            <a:pPr lvl="0"/>
            <a:r>
              <a:rPr lang="fr-FR"/>
              <a:t>Texte de niveau 1</a:t>
            </a:r>
          </a:p>
          <a:p>
            <a:pPr lvl="1"/>
            <a:r>
              <a:rPr lang="fr-FR"/>
              <a:t>Texte de niveau 2</a:t>
            </a:r>
          </a:p>
          <a:p>
            <a:pPr lvl="2"/>
            <a:r>
              <a:rPr lang="fr-FR"/>
              <a:t>Texte de niveau 3</a:t>
            </a:r>
          </a:p>
          <a:p>
            <a:pPr lvl="3"/>
            <a:r>
              <a:rPr lang="fr-FR"/>
              <a:t>Texte de niveau 4</a:t>
            </a:r>
          </a:p>
          <a:p>
            <a:pPr lvl="4"/>
            <a:r>
              <a:rPr lang="fr-FR"/>
              <a:t>Texte de niveau 5</a:t>
            </a:r>
          </a:p>
        </p:txBody>
      </p:sp>
    </p:spTree>
    <p:extLst>
      <p:ext uri="{BB962C8B-B14F-4D97-AF65-F5344CB8AC3E}">
        <p14:creationId xmlns:p14="http://schemas.microsoft.com/office/powerpoint/2010/main" val="21485468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re COPIL">
  <p:cSld name="Titre COPIL">
    <p:spTree>
      <p:nvGrpSpPr>
        <p:cNvPr id="1" name="Shape 261"/>
        <p:cNvGrpSpPr/>
        <p:nvPr/>
      </p:nvGrpSpPr>
      <p:grpSpPr>
        <a:xfrm>
          <a:off x="0" y="0"/>
          <a:ext cx="0" cy="0"/>
          <a:chOff x="0" y="0"/>
          <a:chExt cx="0" cy="0"/>
        </a:xfrm>
      </p:grpSpPr>
      <p:sp>
        <p:nvSpPr>
          <p:cNvPr id="262" name="Google Shape;262;p17"/>
          <p:cNvSpPr txBox="1">
            <a:spLocks noGrp="1"/>
          </p:cNvSpPr>
          <p:nvPr>
            <p:ph type="title"/>
          </p:nvPr>
        </p:nvSpPr>
        <p:spPr>
          <a:xfrm>
            <a:off x="479999" y="737517"/>
            <a:ext cx="11232000" cy="960000"/>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SzPts val="1400"/>
              <a:buNone/>
              <a:defRPr sz="25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263" name="Google Shape;263;p17"/>
          <p:cNvSpPr txBox="1">
            <a:spLocks noGrp="1"/>
          </p:cNvSpPr>
          <p:nvPr>
            <p:ph type="body" idx="1"/>
          </p:nvPr>
        </p:nvSpPr>
        <p:spPr>
          <a:xfrm>
            <a:off x="4416000" y="240000"/>
            <a:ext cx="7296000" cy="480000"/>
          </a:xfrm>
          <a:prstGeom prst="rect">
            <a:avLst/>
          </a:prstGeom>
          <a:noFill/>
          <a:ln>
            <a:noFill/>
          </a:ln>
        </p:spPr>
        <p:txBody>
          <a:bodyPr spcFirstLastPara="1" wrap="square" lIns="0" tIns="0" rIns="0" bIns="0" anchor="t" anchorCtr="0">
            <a:noAutofit/>
          </a:bodyPr>
          <a:lstStyle>
            <a:lvl1pPr marL="609585" lvl="0" indent="-368291" algn="r">
              <a:spcBef>
                <a:spcPts val="0"/>
              </a:spcBef>
              <a:spcAft>
                <a:spcPts val="0"/>
              </a:spcAft>
              <a:buClr>
                <a:schemeClr val="dk1"/>
              </a:buClr>
              <a:buSzPts val="750"/>
              <a:buFont typeface="Arial"/>
              <a:buAutoNum type="arabicPeriod"/>
              <a:defRPr sz="1000" b="1"/>
            </a:lvl1pPr>
            <a:lvl2pPr marL="1219170" lvl="1" indent="-368291" algn="r">
              <a:spcBef>
                <a:spcPts val="0"/>
              </a:spcBef>
              <a:spcAft>
                <a:spcPts val="0"/>
              </a:spcAft>
              <a:buClr>
                <a:schemeClr val="dk1"/>
              </a:buClr>
              <a:buSzPts val="750"/>
              <a:buFont typeface="Arial"/>
              <a:buAutoNum type="alphaLcPeriod"/>
              <a:defRPr sz="1000"/>
            </a:lvl2pPr>
            <a:lvl3pPr marL="1828754" lvl="2" indent="-457189" algn="l">
              <a:spcBef>
                <a:spcPts val="100"/>
              </a:spcBef>
              <a:spcAft>
                <a:spcPts val="0"/>
              </a:spcAft>
              <a:buClr>
                <a:schemeClr val="dk1"/>
              </a:buClr>
              <a:buSzPts val="1800"/>
              <a:buChar char="•"/>
              <a:defRPr/>
            </a:lvl3pPr>
            <a:lvl4pPr marL="2438339" lvl="3" indent="-457189" algn="l">
              <a:spcBef>
                <a:spcPts val="100"/>
              </a:spcBef>
              <a:spcAft>
                <a:spcPts val="0"/>
              </a:spcAft>
              <a:buClr>
                <a:schemeClr val="dk1"/>
              </a:buClr>
              <a:buSzPts val="1800"/>
              <a:buChar char="•"/>
              <a:defRPr/>
            </a:lvl4pPr>
            <a:lvl5pPr marL="3047924" lvl="4" indent="-457189" algn="l">
              <a:spcBef>
                <a:spcPts val="100"/>
              </a:spcBef>
              <a:spcAft>
                <a:spcPts val="0"/>
              </a:spcAft>
              <a:buClr>
                <a:schemeClr val="dk1"/>
              </a:buClr>
              <a:buSzPts val="1800"/>
              <a:buChar char="•"/>
              <a:defRPr/>
            </a:lvl5pPr>
            <a:lvl6pPr marL="3657509" lvl="5" indent="-457189" algn="l">
              <a:spcBef>
                <a:spcPts val="480"/>
              </a:spcBef>
              <a:spcAft>
                <a:spcPts val="0"/>
              </a:spcAft>
              <a:buClr>
                <a:schemeClr val="dk1"/>
              </a:buClr>
              <a:buSzPts val="1800"/>
              <a:buChar char="•"/>
              <a:defRPr/>
            </a:lvl6pPr>
            <a:lvl7pPr marL="4267093" lvl="6" indent="-457189" algn="l">
              <a:spcBef>
                <a:spcPts val="480"/>
              </a:spcBef>
              <a:spcAft>
                <a:spcPts val="0"/>
              </a:spcAft>
              <a:buClr>
                <a:schemeClr val="dk1"/>
              </a:buClr>
              <a:buSzPts val="1800"/>
              <a:buChar char="•"/>
              <a:defRPr/>
            </a:lvl7pPr>
            <a:lvl8pPr marL="4876678" lvl="7" indent="-457189" algn="l">
              <a:spcBef>
                <a:spcPts val="480"/>
              </a:spcBef>
              <a:spcAft>
                <a:spcPts val="0"/>
              </a:spcAft>
              <a:buClr>
                <a:schemeClr val="dk1"/>
              </a:buClr>
              <a:buSzPts val="1800"/>
              <a:buChar char="•"/>
              <a:defRPr/>
            </a:lvl8pPr>
            <a:lvl9pPr marL="5486263" lvl="8" indent="-457189" algn="l">
              <a:spcBef>
                <a:spcPts val="480"/>
              </a:spcBef>
              <a:spcAft>
                <a:spcPts val="0"/>
              </a:spcAft>
              <a:buClr>
                <a:schemeClr val="dk1"/>
              </a:buClr>
              <a:buSzPts val="1800"/>
              <a:buChar char="•"/>
              <a:defRPr/>
            </a:lvl9pPr>
          </a:lstStyle>
          <a:p>
            <a:endParaRPr/>
          </a:p>
        </p:txBody>
      </p:sp>
      <p:sp>
        <p:nvSpPr>
          <p:cNvPr id="264" name="Google Shape;264;p17"/>
          <p:cNvSpPr txBox="1">
            <a:spLocks noGrp="1"/>
          </p:cNvSpPr>
          <p:nvPr>
            <p:ph type="body" idx="2"/>
          </p:nvPr>
        </p:nvSpPr>
        <p:spPr>
          <a:xfrm>
            <a:off x="479999" y="2448000"/>
            <a:ext cx="3360000" cy="3432000"/>
          </a:xfrm>
          <a:prstGeom prst="rect">
            <a:avLst/>
          </a:prstGeom>
          <a:noFill/>
          <a:ln>
            <a:noFill/>
          </a:ln>
        </p:spPr>
        <p:txBody>
          <a:bodyPr spcFirstLastPara="1" wrap="square" lIns="0" tIns="0" rIns="0" bIns="0" anchor="t" anchorCtr="0">
            <a:noAutofit/>
          </a:bodyPr>
          <a:lstStyle>
            <a:lvl1pPr marL="609585" lvl="0" indent="-304792" algn="l">
              <a:spcBef>
                <a:spcPts val="0"/>
              </a:spcBef>
              <a:spcAft>
                <a:spcPts val="0"/>
              </a:spcAft>
              <a:buSzPts val="1400"/>
              <a:buNone/>
              <a:defRPr/>
            </a:lvl1pPr>
            <a:lvl2pPr marL="1219170" lvl="1" indent="-361940" algn="l">
              <a:spcBef>
                <a:spcPts val="600"/>
              </a:spcBef>
              <a:spcAft>
                <a:spcPts val="0"/>
              </a:spcAft>
              <a:buClr>
                <a:schemeClr val="dk1"/>
              </a:buClr>
              <a:buSzPts val="675"/>
              <a:buChar char="•"/>
              <a:defRPr/>
            </a:lvl2pPr>
            <a:lvl3pPr marL="1828754" lvl="2" indent="-355591" algn="l">
              <a:spcBef>
                <a:spcPts val="600"/>
              </a:spcBef>
              <a:spcAft>
                <a:spcPts val="0"/>
              </a:spcAft>
              <a:buClr>
                <a:schemeClr val="dk1"/>
              </a:buClr>
              <a:buSzPts val="600"/>
              <a:buChar char="•"/>
              <a:defRPr/>
            </a:lvl3pPr>
            <a:lvl4pPr marL="2438339" lvl="3" indent="-349241" algn="l">
              <a:spcBef>
                <a:spcPts val="100"/>
              </a:spcBef>
              <a:spcAft>
                <a:spcPts val="0"/>
              </a:spcAft>
              <a:buClr>
                <a:schemeClr val="dk1"/>
              </a:buClr>
              <a:buSzPts val="525"/>
              <a:buChar char="•"/>
              <a:defRPr/>
            </a:lvl4pPr>
            <a:lvl5pPr marL="3047924" lvl="4" indent="-349241" algn="l">
              <a:spcBef>
                <a:spcPts val="100"/>
              </a:spcBef>
              <a:spcAft>
                <a:spcPts val="0"/>
              </a:spcAft>
              <a:buClr>
                <a:schemeClr val="dk1"/>
              </a:buClr>
              <a:buSzPts val="525"/>
              <a:buChar char="•"/>
              <a:defRPr/>
            </a:lvl5pPr>
            <a:lvl6pPr marL="3657509" lvl="5" indent="-457189" algn="l">
              <a:spcBef>
                <a:spcPts val="480"/>
              </a:spcBef>
              <a:spcAft>
                <a:spcPts val="0"/>
              </a:spcAft>
              <a:buClr>
                <a:schemeClr val="dk1"/>
              </a:buClr>
              <a:buSzPts val="1800"/>
              <a:buChar char="•"/>
              <a:defRPr/>
            </a:lvl6pPr>
            <a:lvl7pPr marL="4267093" lvl="6" indent="-457189" algn="l">
              <a:spcBef>
                <a:spcPts val="480"/>
              </a:spcBef>
              <a:spcAft>
                <a:spcPts val="0"/>
              </a:spcAft>
              <a:buClr>
                <a:schemeClr val="dk1"/>
              </a:buClr>
              <a:buSzPts val="1800"/>
              <a:buChar char="•"/>
              <a:defRPr/>
            </a:lvl7pPr>
            <a:lvl8pPr marL="4876678" lvl="7" indent="-457189" algn="l">
              <a:spcBef>
                <a:spcPts val="480"/>
              </a:spcBef>
              <a:spcAft>
                <a:spcPts val="0"/>
              </a:spcAft>
              <a:buClr>
                <a:schemeClr val="dk1"/>
              </a:buClr>
              <a:buSzPts val="1800"/>
              <a:buChar char="•"/>
              <a:defRPr/>
            </a:lvl8pPr>
            <a:lvl9pPr marL="5486263" lvl="8" indent="-457189" algn="l">
              <a:spcBef>
                <a:spcPts val="480"/>
              </a:spcBef>
              <a:spcAft>
                <a:spcPts val="0"/>
              </a:spcAft>
              <a:buClr>
                <a:schemeClr val="dk1"/>
              </a:buClr>
              <a:buSzPts val="1800"/>
              <a:buChar char="•"/>
              <a:defRPr/>
            </a:lvl9pPr>
          </a:lstStyle>
          <a:p>
            <a:endParaRPr/>
          </a:p>
        </p:txBody>
      </p:sp>
      <p:sp>
        <p:nvSpPr>
          <p:cNvPr id="265" name="Google Shape;265;p17"/>
          <p:cNvSpPr txBox="1">
            <a:spLocks noGrp="1"/>
          </p:cNvSpPr>
          <p:nvPr>
            <p:ph type="body" idx="3"/>
          </p:nvPr>
        </p:nvSpPr>
        <p:spPr>
          <a:xfrm>
            <a:off x="4416000" y="2448000"/>
            <a:ext cx="3360000" cy="3432000"/>
          </a:xfrm>
          <a:prstGeom prst="rect">
            <a:avLst/>
          </a:prstGeom>
          <a:noFill/>
          <a:ln>
            <a:noFill/>
          </a:ln>
        </p:spPr>
        <p:txBody>
          <a:bodyPr spcFirstLastPara="1" wrap="square" lIns="0" tIns="0" rIns="0" bIns="0" anchor="t" anchorCtr="0">
            <a:noAutofit/>
          </a:bodyPr>
          <a:lstStyle>
            <a:lvl1pPr marL="609585" lvl="0" indent="-304792" algn="l">
              <a:spcBef>
                <a:spcPts val="0"/>
              </a:spcBef>
              <a:spcAft>
                <a:spcPts val="0"/>
              </a:spcAft>
              <a:buSzPts val="1400"/>
              <a:buNone/>
              <a:defRPr/>
            </a:lvl1pPr>
            <a:lvl2pPr marL="1219170" lvl="1" indent="-361940" algn="l">
              <a:spcBef>
                <a:spcPts val="600"/>
              </a:spcBef>
              <a:spcAft>
                <a:spcPts val="0"/>
              </a:spcAft>
              <a:buClr>
                <a:schemeClr val="dk1"/>
              </a:buClr>
              <a:buSzPts val="675"/>
              <a:buChar char="•"/>
              <a:defRPr/>
            </a:lvl2pPr>
            <a:lvl3pPr marL="1828754" lvl="2" indent="-355591" algn="l">
              <a:spcBef>
                <a:spcPts val="600"/>
              </a:spcBef>
              <a:spcAft>
                <a:spcPts val="0"/>
              </a:spcAft>
              <a:buClr>
                <a:schemeClr val="dk1"/>
              </a:buClr>
              <a:buSzPts val="600"/>
              <a:buChar char="•"/>
              <a:defRPr/>
            </a:lvl3pPr>
            <a:lvl4pPr marL="2438339" lvl="3" indent="-349241" algn="l">
              <a:spcBef>
                <a:spcPts val="100"/>
              </a:spcBef>
              <a:spcAft>
                <a:spcPts val="0"/>
              </a:spcAft>
              <a:buClr>
                <a:schemeClr val="dk1"/>
              </a:buClr>
              <a:buSzPts val="525"/>
              <a:buChar char="•"/>
              <a:defRPr/>
            </a:lvl4pPr>
            <a:lvl5pPr marL="3047924" lvl="4" indent="-349241" algn="l">
              <a:spcBef>
                <a:spcPts val="100"/>
              </a:spcBef>
              <a:spcAft>
                <a:spcPts val="0"/>
              </a:spcAft>
              <a:buClr>
                <a:schemeClr val="dk1"/>
              </a:buClr>
              <a:buSzPts val="525"/>
              <a:buChar char="•"/>
              <a:defRPr/>
            </a:lvl5pPr>
            <a:lvl6pPr marL="3657509" lvl="5" indent="-457189" algn="l">
              <a:spcBef>
                <a:spcPts val="480"/>
              </a:spcBef>
              <a:spcAft>
                <a:spcPts val="0"/>
              </a:spcAft>
              <a:buClr>
                <a:schemeClr val="dk1"/>
              </a:buClr>
              <a:buSzPts val="1800"/>
              <a:buChar char="•"/>
              <a:defRPr/>
            </a:lvl6pPr>
            <a:lvl7pPr marL="4267093" lvl="6" indent="-457189" algn="l">
              <a:spcBef>
                <a:spcPts val="480"/>
              </a:spcBef>
              <a:spcAft>
                <a:spcPts val="0"/>
              </a:spcAft>
              <a:buClr>
                <a:schemeClr val="dk1"/>
              </a:buClr>
              <a:buSzPts val="1800"/>
              <a:buChar char="•"/>
              <a:defRPr/>
            </a:lvl7pPr>
            <a:lvl8pPr marL="4876678" lvl="7" indent="-457189" algn="l">
              <a:spcBef>
                <a:spcPts val="480"/>
              </a:spcBef>
              <a:spcAft>
                <a:spcPts val="0"/>
              </a:spcAft>
              <a:buClr>
                <a:schemeClr val="dk1"/>
              </a:buClr>
              <a:buSzPts val="1800"/>
              <a:buChar char="•"/>
              <a:defRPr/>
            </a:lvl8pPr>
            <a:lvl9pPr marL="5486263" lvl="8" indent="-457189" algn="l">
              <a:spcBef>
                <a:spcPts val="480"/>
              </a:spcBef>
              <a:spcAft>
                <a:spcPts val="0"/>
              </a:spcAft>
              <a:buClr>
                <a:schemeClr val="dk1"/>
              </a:buClr>
              <a:buSzPts val="1800"/>
              <a:buChar char="•"/>
              <a:defRPr/>
            </a:lvl9pPr>
          </a:lstStyle>
          <a:p>
            <a:endParaRPr/>
          </a:p>
        </p:txBody>
      </p:sp>
      <p:sp>
        <p:nvSpPr>
          <p:cNvPr id="266" name="Google Shape;266;p17"/>
          <p:cNvSpPr txBox="1">
            <a:spLocks noGrp="1"/>
          </p:cNvSpPr>
          <p:nvPr>
            <p:ph type="body" idx="4"/>
          </p:nvPr>
        </p:nvSpPr>
        <p:spPr>
          <a:xfrm>
            <a:off x="8352000" y="2448000"/>
            <a:ext cx="3360000" cy="3432000"/>
          </a:xfrm>
          <a:prstGeom prst="rect">
            <a:avLst/>
          </a:prstGeom>
          <a:noFill/>
          <a:ln>
            <a:noFill/>
          </a:ln>
        </p:spPr>
        <p:txBody>
          <a:bodyPr spcFirstLastPara="1" wrap="square" lIns="0" tIns="0" rIns="0" bIns="0" anchor="t" anchorCtr="0">
            <a:noAutofit/>
          </a:bodyPr>
          <a:lstStyle>
            <a:lvl1pPr marL="609585" lvl="0" indent="-304792" algn="l">
              <a:spcBef>
                <a:spcPts val="0"/>
              </a:spcBef>
              <a:spcAft>
                <a:spcPts val="0"/>
              </a:spcAft>
              <a:buSzPts val="1400"/>
              <a:buNone/>
              <a:defRPr/>
            </a:lvl1pPr>
            <a:lvl2pPr marL="1219170" lvl="1" indent="-361940" algn="l">
              <a:spcBef>
                <a:spcPts val="600"/>
              </a:spcBef>
              <a:spcAft>
                <a:spcPts val="0"/>
              </a:spcAft>
              <a:buClr>
                <a:schemeClr val="dk1"/>
              </a:buClr>
              <a:buSzPts val="675"/>
              <a:buChar char="•"/>
              <a:defRPr/>
            </a:lvl2pPr>
            <a:lvl3pPr marL="1828754" lvl="2" indent="-355591" algn="l">
              <a:spcBef>
                <a:spcPts val="600"/>
              </a:spcBef>
              <a:spcAft>
                <a:spcPts val="0"/>
              </a:spcAft>
              <a:buClr>
                <a:schemeClr val="dk1"/>
              </a:buClr>
              <a:buSzPts val="600"/>
              <a:buChar char="•"/>
              <a:defRPr/>
            </a:lvl3pPr>
            <a:lvl4pPr marL="2438339" lvl="3" indent="-349241" algn="l">
              <a:spcBef>
                <a:spcPts val="100"/>
              </a:spcBef>
              <a:spcAft>
                <a:spcPts val="0"/>
              </a:spcAft>
              <a:buClr>
                <a:schemeClr val="dk1"/>
              </a:buClr>
              <a:buSzPts val="525"/>
              <a:buChar char="•"/>
              <a:defRPr/>
            </a:lvl4pPr>
            <a:lvl5pPr marL="3047924" lvl="4" indent="-349241" algn="l">
              <a:spcBef>
                <a:spcPts val="100"/>
              </a:spcBef>
              <a:spcAft>
                <a:spcPts val="0"/>
              </a:spcAft>
              <a:buClr>
                <a:schemeClr val="dk1"/>
              </a:buClr>
              <a:buSzPts val="525"/>
              <a:buChar char="•"/>
              <a:defRPr/>
            </a:lvl5pPr>
            <a:lvl6pPr marL="3657509" lvl="5" indent="-457189" algn="l">
              <a:spcBef>
                <a:spcPts val="480"/>
              </a:spcBef>
              <a:spcAft>
                <a:spcPts val="0"/>
              </a:spcAft>
              <a:buClr>
                <a:schemeClr val="dk1"/>
              </a:buClr>
              <a:buSzPts val="1800"/>
              <a:buChar char="•"/>
              <a:defRPr/>
            </a:lvl6pPr>
            <a:lvl7pPr marL="4267093" lvl="6" indent="-457189" algn="l">
              <a:spcBef>
                <a:spcPts val="480"/>
              </a:spcBef>
              <a:spcAft>
                <a:spcPts val="0"/>
              </a:spcAft>
              <a:buClr>
                <a:schemeClr val="dk1"/>
              </a:buClr>
              <a:buSzPts val="1800"/>
              <a:buChar char="•"/>
              <a:defRPr/>
            </a:lvl7pPr>
            <a:lvl8pPr marL="4876678" lvl="7" indent="-457189" algn="l">
              <a:spcBef>
                <a:spcPts val="480"/>
              </a:spcBef>
              <a:spcAft>
                <a:spcPts val="0"/>
              </a:spcAft>
              <a:buClr>
                <a:schemeClr val="dk1"/>
              </a:buClr>
              <a:buSzPts val="1800"/>
              <a:buChar char="•"/>
              <a:defRPr/>
            </a:lvl8pPr>
            <a:lvl9pPr marL="5486263" lvl="8" indent="-457189" algn="l">
              <a:spcBef>
                <a:spcPts val="48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348819786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7"/>
            <a:ext cx="9144000" cy="1655763"/>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fr-FR"/>
              <a:t>Modifier le style des sous-titres du masque</a:t>
            </a:r>
          </a:p>
        </p:txBody>
      </p:sp>
    </p:spTree>
    <p:extLst>
      <p:ext uri="{BB962C8B-B14F-4D97-AF65-F5344CB8AC3E}">
        <p14:creationId xmlns:p14="http://schemas.microsoft.com/office/powerpoint/2010/main" val="417153109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_Titre COPIL">
    <p:spTree>
      <p:nvGrpSpPr>
        <p:cNvPr id="1" name=""/>
        <p:cNvGrpSpPr/>
        <p:nvPr/>
      </p:nvGrpSpPr>
      <p:grpSpPr>
        <a:xfrm>
          <a:off x="0" y="0"/>
          <a:ext cx="0" cy="0"/>
          <a:chOff x="0" y="0"/>
          <a:chExt cx="0" cy="0"/>
        </a:xfrm>
      </p:grpSpPr>
      <p:sp>
        <p:nvSpPr>
          <p:cNvPr id="2" name="Titre 1"/>
          <p:cNvSpPr>
            <a:spLocks noGrp="1"/>
          </p:cNvSpPr>
          <p:nvPr>
            <p:ph type="title"/>
          </p:nvPr>
        </p:nvSpPr>
        <p:spPr bwMode="gray">
          <a:xfrm>
            <a:off x="479999" y="737517"/>
            <a:ext cx="11232000" cy="960000"/>
          </a:xfrm>
        </p:spPr>
        <p:txBody>
          <a:bodyPr/>
          <a:lstStyle>
            <a:lvl1pPr>
              <a:defRPr sz="3400"/>
            </a:lvl1pPr>
          </a:lstStyle>
          <a:p>
            <a:r>
              <a:rPr lang="en-US"/>
              <a:t>Click to edit Master title style</a:t>
            </a:r>
            <a:endParaRPr lang="fr-FR"/>
          </a:p>
        </p:txBody>
      </p:sp>
      <p:sp>
        <p:nvSpPr>
          <p:cNvPr id="10" name="Espace réservé du texte 9"/>
          <p:cNvSpPr>
            <a:spLocks noGrp="1"/>
          </p:cNvSpPr>
          <p:nvPr>
            <p:ph type="body" sz="quarter" idx="13"/>
          </p:nvPr>
        </p:nvSpPr>
        <p:spPr bwMode="gray">
          <a:xfrm>
            <a:off x="4416000" y="240000"/>
            <a:ext cx="7296000" cy="480000"/>
          </a:xfrm>
        </p:spPr>
        <p:txBody>
          <a:bodyPr/>
          <a:lstStyle>
            <a:lvl1pPr marL="143992" indent="-143992" algn="r">
              <a:spcAft>
                <a:spcPts val="0"/>
              </a:spcAft>
              <a:buFont typeface="+mj-lt"/>
              <a:buAutoNum type="arabicPeriod"/>
              <a:defRPr sz="1000" b="1"/>
            </a:lvl1pPr>
            <a:lvl2pPr marL="143992" indent="-143992" algn="r">
              <a:spcBef>
                <a:spcPts val="0"/>
              </a:spcBef>
              <a:spcAft>
                <a:spcPts val="0"/>
              </a:spcAft>
              <a:buFont typeface="+mj-lt"/>
              <a:buAutoNum type="alphaLcPeriod"/>
              <a:defRPr sz="1000"/>
            </a:lvl2pPr>
          </a:lstStyle>
          <a:p>
            <a:pPr lvl="0"/>
            <a:r>
              <a:rPr lang="en-US"/>
              <a:t>Click to edit Master text styles</a:t>
            </a:r>
          </a:p>
          <a:p>
            <a:pPr lvl="1"/>
            <a:r>
              <a:rPr lang="en-US"/>
              <a:t>Second level</a:t>
            </a:r>
          </a:p>
        </p:txBody>
      </p:sp>
      <p:sp>
        <p:nvSpPr>
          <p:cNvPr id="12" name="Espace réservé du texte 11"/>
          <p:cNvSpPr>
            <a:spLocks noGrp="1"/>
          </p:cNvSpPr>
          <p:nvPr>
            <p:ph type="body" sz="quarter" idx="14"/>
          </p:nvPr>
        </p:nvSpPr>
        <p:spPr bwMode="gray">
          <a:xfrm>
            <a:off x="479999" y="2448000"/>
            <a:ext cx="3360000" cy="3432000"/>
          </a:xfrm>
        </p:spPr>
        <p:txBody>
          <a:bodyPr/>
          <a:lstStyle>
            <a:lvl1pPr>
              <a:defRPr/>
            </a:lvl1pPr>
            <a:lvl2pPr>
              <a:defRPr/>
            </a:lvl2pPr>
            <a:lvl3pPr>
              <a:defRPr baseline="0"/>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13" name="Espace réservé du texte 11"/>
          <p:cNvSpPr>
            <a:spLocks noGrp="1"/>
          </p:cNvSpPr>
          <p:nvPr>
            <p:ph type="body" sz="quarter" idx="15"/>
          </p:nvPr>
        </p:nvSpPr>
        <p:spPr bwMode="gray">
          <a:xfrm>
            <a:off x="4416000" y="2448000"/>
            <a:ext cx="3360000" cy="3432000"/>
          </a:xfrm>
        </p:spPr>
        <p:txBody>
          <a:bodyPr/>
          <a:lstStyle>
            <a:lvl1pPr>
              <a:defRPr/>
            </a:lvl1pPr>
            <a:lvl2pPr>
              <a:defRPr/>
            </a:lvl2pPr>
            <a:lvl3pPr>
              <a:defRPr baseline="0"/>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14" name="Espace réservé du texte 11"/>
          <p:cNvSpPr>
            <a:spLocks noGrp="1"/>
          </p:cNvSpPr>
          <p:nvPr>
            <p:ph type="body" sz="quarter" idx="16"/>
          </p:nvPr>
        </p:nvSpPr>
        <p:spPr bwMode="gray">
          <a:xfrm>
            <a:off x="8352000" y="2448000"/>
            <a:ext cx="3360000" cy="3432000"/>
          </a:xfrm>
        </p:spPr>
        <p:txBody>
          <a:bodyPr/>
          <a:lstStyle>
            <a:lvl1pPr>
              <a:defRPr/>
            </a:lvl1pPr>
            <a:lvl2pPr>
              <a:defRPr/>
            </a:lvl2pPr>
            <a:lvl3pPr>
              <a:defRPr baseline="0"/>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Tree>
    <p:extLst>
      <p:ext uri="{BB962C8B-B14F-4D97-AF65-F5344CB8AC3E}">
        <p14:creationId xmlns:p14="http://schemas.microsoft.com/office/powerpoint/2010/main" val="14538232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_Titre et contenu">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27348" y="1815360"/>
            <a:ext cx="11700000" cy="44662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re 2"/>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77455043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6618000"/>
            <a:ext cx="240000" cy="240000"/>
          </a:xfrm>
          <a:ln>
            <a:solidFill>
              <a:schemeClr val="tx1">
                <a:alpha val="0"/>
              </a:schemeClr>
            </a:solidFill>
          </a:ln>
        </p:spPr>
        <p:txBody>
          <a:bodyPr/>
          <a:lstStyle>
            <a:lvl1pPr>
              <a:defRPr sz="184">
                <a:solidFill>
                  <a:schemeClr val="tx1">
                    <a:alpha val="0"/>
                  </a:schemeClr>
                </a:solidFill>
              </a:defRPr>
            </a:lvl1pPr>
          </a:lstStyle>
          <a:p>
            <a:endParaRPr lang="fr-FR" dirty="0"/>
          </a:p>
        </p:txBody>
      </p:sp>
      <p:sp>
        <p:nvSpPr>
          <p:cNvPr id="5" name="Espace réservé du pied de page 4"/>
          <p:cNvSpPr>
            <a:spLocks noGrp="1"/>
          </p:cNvSpPr>
          <p:nvPr>
            <p:ph type="ftr" sz="quarter" idx="11"/>
          </p:nvPr>
        </p:nvSpPr>
        <p:spPr bwMode="gray">
          <a:xfrm>
            <a:off x="960000" y="5226529"/>
            <a:ext cx="4320000" cy="1200000"/>
          </a:xfrm>
        </p:spPr>
        <p:txBody>
          <a:bodyPr anchor="b" anchorCtr="0"/>
          <a:lstStyle>
            <a:lvl1pPr>
              <a:defRPr sz="1535"/>
            </a:lvl1pPr>
          </a:lstStyle>
          <a:p>
            <a:r>
              <a:rPr lang="fr-FR" dirty="0"/>
              <a:t>Offre T3 - bilan affinage et trajectoire</a:t>
            </a:r>
          </a:p>
        </p:txBody>
      </p:sp>
      <p:sp>
        <p:nvSpPr>
          <p:cNvPr id="6" name="Espace réservé du numéro de diapositive 5"/>
          <p:cNvSpPr>
            <a:spLocks noGrp="1"/>
          </p:cNvSpPr>
          <p:nvPr>
            <p:ph type="sldNum" sz="quarter" idx="12"/>
          </p:nvPr>
        </p:nvSpPr>
        <p:spPr bwMode="gray">
          <a:xfrm>
            <a:off x="0" y="6618000"/>
            <a:ext cx="240000" cy="240000"/>
          </a:xfrm>
          <a:ln>
            <a:solidFill>
              <a:schemeClr val="tx1">
                <a:alpha val="0"/>
              </a:schemeClr>
            </a:solidFill>
          </a:ln>
        </p:spPr>
        <p:txBody>
          <a:bodyPr/>
          <a:lstStyle>
            <a:lvl1pPr>
              <a:defRPr sz="184">
                <a:solidFill>
                  <a:schemeClr val="tx1">
                    <a:alpha val="0"/>
                  </a:schemeClr>
                </a:solidFill>
              </a:defRPr>
            </a:lvl1pPr>
          </a:lstStyle>
          <a:p>
            <a:fld id="{10C140CD-8AED-46FF-A9A2-77308F3F39AE}" type="slidenum">
              <a:rPr lang="fr-FR" smtClean="0"/>
              <a:pPr/>
              <a:t>‹N°›</a:t>
            </a:fld>
            <a:endParaRPr lang="fr-FR" dirty="0"/>
          </a:p>
        </p:txBody>
      </p:sp>
      <p:sp>
        <p:nvSpPr>
          <p:cNvPr id="7" name="Titre 6"/>
          <p:cNvSpPr>
            <a:spLocks noGrp="1"/>
          </p:cNvSpPr>
          <p:nvPr>
            <p:ph type="title" hasCustomPrompt="1"/>
          </p:nvPr>
        </p:nvSpPr>
        <p:spPr bwMode="gray">
          <a:xfrm>
            <a:off x="0" y="0"/>
            <a:ext cx="240000" cy="240000"/>
          </a:xfrm>
          <a:ln>
            <a:solidFill>
              <a:schemeClr val="tx1">
                <a:alpha val="0"/>
              </a:schemeClr>
            </a:solidFill>
          </a:ln>
        </p:spPr>
        <p:txBody>
          <a:bodyPr/>
          <a:lstStyle>
            <a:lvl1pPr>
              <a:defRPr sz="184">
                <a:solidFill>
                  <a:schemeClr val="tx1">
                    <a:alpha val="0"/>
                  </a:schemeClr>
                </a:solidFill>
              </a:defRPr>
            </a:lvl1pPr>
          </a:lstStyle>
          <a:p>
            <a:r>
              <a:rPr lang="fr-FR"/>
              <a:t>Titre</a:t>
            </a:r>
          </a:p>
        </p:txBody>
      </p:sp>
      <p:pic>
        <p:nvPicPr>
          <p:cNvPr id="2" name="Imag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720000" y="479999"/>
            <a:ext cx="5040000" cy="3601160"/>
          </a:xfrm>
          <a:prstGeom prst="rect">
            <a:avLst/>
          </a:prstGeom>
        </p:spPr>
      </p:pic>
    </p:spTree>
    <p:extLst>
      <p:ext uri="{BB962C8B-B14F-4D97-AF65-F5344CB8AC3E}">
        <p14:creationId xmlns:p14="http://schemas.microsoft.com/office/powerpoint/2010/main" val="345294306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Titre et sous-titre">
    <p:spTree>
      <p:nvGrpSpPr>
        <p:cNvPr id="1" name=""/>
        <p:cNvGrpSpPr/>
        <p:nvPr/>
      </p:nvGrpSpPr>
      <p:grpSpPr>
        <a:xfrm>
          <a:off x="0" y="0"/>
          <a:ext cx="0" cy="0"/>
          <a:chOff x="0" y="0"/>
          <a:chExt cx="0" cy="0"/>
        </a:xfrm>
      </p:grpSpPr>
      <p:sp>
        <p:nvSpPr>
          <p:cNvPr id="7" name="Titre 6"/>
          <p:cNvSpPr>
            <a:spLocks noGrp="1"/>
          </p:cNvSpPr>
          <p:nvPr>
            <p:ph type="title" hasCustomPrompt="1"/>
          </p:nvPr>
        </p:nvSpPr>
        <p:spPr bwMode="gray">
          <a:xfrm>
            <a:off x="0" y="0"/>
            <a:ext cx="240000" cy="240000"/>
          </a:xfrm>
          <a:ln>
            <a:solidFill>
              <a:schemeClr val="tx1">
                <a:alpha val="0"/>
              </a:schemeClr>
            </a:solidFill>
          </a:ln>
        </p:spPr>
        <p:txBody>
          <a:bodyPr/>
          <a:lstStyle>
            <a:lvl1pPr>
              <a:defRPr sz="184">
                <a:solidFill>
                  <a:schemeClr val="tx1">
                    <a:alpha val="0"/>
                  </a:schemeClr>
                </a:solidFill>
              </a:defRPr>
            </a:lvl1pPr>
          </a:lstStyle>
          <a:p>
            <a:r>
              <a:rPr lang="fr-FR"/>
              <a:t>Titre</a:t>
            </a:r>
          </a:p>
        </p:txBody>
      </p:sp>
      <p:sp>
        <p:nvSpPr>
          <p:cNvPr id="3" name="Espace réservé du pied de page 2"/>
          <p:cNvSpPr>
            <a:spLocks noGrp="1"/>
          </p:cNvSpPr>
          <p:nvPr>
            <p:ph type="ftr" sz="quarter" idx="11"/>
          </p:nvPr>
        </p:nvSpPr>
        <p:spPr bwMode="gray"/>
        <p:txBody>
          <a:bodyPr/>
          <a:lstStyle/>
          <a:p>
            <a:r>
              <a:rPr lang="fr-FR" dirty="0"/>
              <a:t>Offre T3 - bilan affinage et trajectoire</a:t>
            </a:r>
          </a:p>
        </p:txBody>
      </p:sp>
      <p:sp>
        <p:nvSpPr>
          <p:cNvPr id="8" name="Espace réservé du numéro de diapositive 7"/>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1" name="Espace réservé du texte 10"/>
          <p:cNvSpPr>
            <a:spLocks noGrp="1"/>
          </p:cNvSpPr>
          <p:nvPr>
            <p:ph type="body" sz="quarter" idx="13" hasCustomPrompt="1"/>
          </p:nvPr>
        </p:nvSpPr>
        <p:spPr bwMode="gray">
          <a:xfrm>
            <a:off x="480001" y="3128061"/>
            <a:ext cx="11232000" cy="2769600"/>
          </a:xfrm>
        </p:spPr>
        <p:txBody>
          <a:bodyPr/>
          <a:lstStyle>
            <a:lvl1pPr>
              <a:lnSpc>
                <a:spcPct val="90000"/>
              </a:lnSpc>
              <a:spcAft>
                <a:spcPts val="0"/>
              </a:spcAft>
              <a:defRPr sz="4335" b="1" cap="all" baseline="0"/>
            </a:lvl1pPr>
            <a:lvl2pPr marL="0" indent="0">
              <a:spcBef>
                <a:spcPts val="667"/>
              </a:spcBef>
              <a:spcAft>
                <a:spcPts val="0"/>
              </a:spcAft>
              <a:buNone/>
              <a:defRPr sz="2468"/>
            </a:lvl2pPr>
          </a:lstStyle>
          <a:p>
            <a:pPr lvl="0"/>
            <a:r>
              <a:rPr lang="fr-FR"/>
              <a:t>Titre</a:t>
            </a:r>
          </a:p>
          <a:p>
            <a:pPr lvl="1"/>
            <a:r>
              <a:rPr lang="fr-FR"/>
              <a:t>Sous-titre</a:t>
            </a:r>
          </a:p>
        </p:txBody>
      </p:sp>
      <p:cxnSp>
        <p:nvCxnSpPr>
          <p:cNvPr id="12" name="Connecteur droit 11"/>
          <p:cNvCxnSpPr/>
          <p:nvPr userDrawn="1"/>
        </p:nvCxnSpPr>
        <p:spPr bwMode="gray">
          <a:xfrm>
            <a:off x="480001" y="6379200"/>
            <a:ext cx="11232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6" name="Imag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240000" y="239999"/>
            <a:ext cx="2884069" cy="1920000"/>
          </a:xfrm>
          <a:prstGeom prst="rect">
            <a:avLst/>
          </a:prstGeom>
        </p:spPr>
      </p:pic>
      <p:sp>
        <p:nvSpPr>
          <p:cNvPr id="10" name="Espace réservé de la date 3"/>
          <p:cNvSpPr>
            <a:spLocks noGrp="1"/>
          </p:cNvSpPr>
          <p:nvPr>
            <p:ph type="dt" sz="half" idx="2"/>
          </p:nvPr>
        </p:nvSpPr>
        <p:spPr bwMode="gray">
          <a:xfrm>
            <a:off x="10152000" y="6378000"/>
            <a:ext cx="1560000" cy="480000"/>
          </a:xfrm>
          <a:prstGeom prst="rect">
            <a:avLst/>
          </a:prstGeom>
        </p:spPr>
        <p:txBody>
          <a:bodyPr vert="horz" lIns="0" tIns="0" rIns="0" bIns="0" rtlCol="0" anchor="ctr" anchorCtr="0">
            <a:noAutofit/>
          </a:bodyPr>
          <a:lstStyle>
            <a:lvl1pPr algn="ctr">
              <a:defRPr sz="1000" b="1">
                <a:solidFill>
                  <a:schemeClr val="tx1"/>
                </a:solidFill>
              </a:defRPr>
            </a:lvl1pPr>
          </a:lstStyle>
          <a:p>
            <a:pPr algn="r"/>
            <a:endParaRPr lang="fr-FR" cap="all" dirty="0"/>
          </a:p>
        </p:txBody>
      </p:sp>
    </p:spTree>
    <p:extLst>
      <p:ext uri="{BB962C8B-B14F-4D97-AF65-F5344CB8AC3E}">
        <p14:creationId xmlns:p14="http://schemas.microsoft.com/office/powerpoint/2010/main" val="961996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479999" y="1200000"/>
            <a:ext cx="11232000" cy="960000"/>
          </a:xfrm>
        </p:spPr>
        <p:txBody>
          <a:bodyPr/>
          <a:lstStyle>
            <a:lvl1pPr>
              <a:defRPr/>
            </a:lvl1pPr>
          </a:lstStyle>
          <a:p>
            <a:r>
              <a:rPr lang="fr-FR"/>
              <a:t>Titre</a:t>
            </a:r>
          </a:p>
        </p:txBody>
      </p:sp>
      <p:sp>
        <p:nvSpPr>
          <p:cNvPr id="3" name="Espace réservé de la date 2"/>
          <p:cNvSpPr>
            <a:spLocks noGrp="1"/>
          </p:cNvSpPr>
          <p:nvPr>
            <p:ph type="dt" sz="half" idx="10"/>
          </p:nvPr>
        </p:nvSpPr>
        <p:spPr bwMode="gray"/>
        <p:txBody>
          <a:bodyPr/>
          <a:lstStyle/>
          <a:p>
            <a:pPr algn="r"/>
            <a:fld id="{643A3B15-A2FC-4FB9-AD3A-A94576E8B51C}" type="datetime1">
              <a:rPr lang="fr-FR" cap="all" smtClean="0"/>
              <a:t>05/08/2025</a:t>
            </a:fld>
            <a:endParaRPr lang="fr-FR" cap="all" dirty="0"/>
          </a:p>
        </p:txBody>
      </p:sp>
      <p:sp>
        <p:nvSpPr>
          <p:cNvPr id="4" name="Espace réservé du pied de page 3"/>
          <p:cNvSpPr>
            <a:spLocks noGrp="1"/>
          </p:cNvSpPr>
          <p:nvPr>
            <p:ph type="ftr" sz="quarter" idx="11"/>
          </p:nvPr>
        </p:nvSpPr>
        <p:spPr bwMode="gray"/>
        <p:txBody>
          <a:bodyPr/>
          <a:lstStyle/>
          <a:p>
            <a:r>
              <a:rPr lang="fr-FR" dirty="0"/>
              <a:t>Délégation interministérielle à l’hébergement et à l’accès au logement</a:t>
            </a:r>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8" name="Espace réservé du texte 7"/>
          <p:cNvSpPr>
            <a:spLocks noGrp="1"/>
          </p:cNvSpPr>
          <p:nvPr>
            <p:ph type="body" sz="quarter" idx="13" hasCustomPrompt="1"/>
          </p:nvPr>
        </p:nvSpPr>
        <p:spPr bwMode="gray">
          <a:xfrm>
            <a:off x="479997" y="2522624"/>
            <a:ext cx="3360000" cy="3374400"/>
          </a:xfrm>
        </p:spPr>
        <p:txBody>
          <a:bodyPr/>
          <a:lstStyle>
            <a:lvl1pPr marL="191995" indent="-191995">
              <a:spcBef>
                <a:spcPts val="533"/>
              </a:spcBef>
              <a:spcAft>
                <a:spcPts val="1067"/>
              </a:spcAft>
              <a:buFont typeface="+mj-lt"/>
              <a:buAutoNum type="arabicPeriod"/>
              <a:defRPr b="1"/>
            </a:lvl1pPr>
            <a:lvl2pPr marL="431989" indent="-191995">
              <a:spcBef>
                <a:spcPts val="800"/>
              </a:spcBef>
              <a:spcAft>
                <a:spcPts val="1067"/>
              </a:spcAft>
              <a:buFont typeface="+mj-lt"/>
              <a:buAutoNum type="alphaLcPeriod"/>
              <a:defRPr/>
            </a:lvl2pPr>
          </a:lstStyle>
          <a:p>
            <a:pPr lvl="0"/>
            <a:r>
              <a:rPr lang="fr-FR"/>
              <a:t>Titre de la partie</a:t>
            </a:r>
          </a:p>
          <a:p>
            <a:pPr lvl="1"/>
            <a:r>
              <a:rPr lang="fr-FR"/>
              <a:t>Deuxième niveau</a:t>
            </a:r>
          </a:p>
        </p:txBody>
      </p:sp>
      <p:sp>
        <p:nvSpPr>
          <p:cNvPr id="9" name="Espace réservé du texte 7"/>
          <p:cNvSpPr>
            <a:spLocks noGrp="1"/>
          </p:cNvSpPr>
          <p:nvPr>
            <p:ph type="body" sz="quarter" idx="14" hasCustomPrompt="1"/>
          </p:nvPr>
        </p:nvSpPr>
        <p:spPr bwMode="gray">
          <a:xfrm>
            <a:off x="4416000" y="2524800"/>
            <a:ext cx="3360000" cy="3374400"/>
          </a:xfrm>
        </p:spPr>
        <p:txBody>
          <a:bodyPr/>
          <a:lstStyle>
            <a:lvl1pPr marL="191995" indent="-191995">
              <a:spcBef>
                <a:spcPts val="533"/>
              </a:spcBef>
              <a:spcAft>
                <a:spcPts val="1067"/>
              </a:spcAft>
              <a:buFont typeface="+mj-lt"/>
              <a:buAutoNum type="arabicPeriod"/>
              <a:defRPr b="1"/>
            </a:lvl1pPr>
            <a:lvl2pPr marL="431989" indent="-191995">
              <a:spcBef>
                <a:spcPts val="800"/>
              </a:spcBef>
              <a:spcAft>
                <a:spcPts val="1067"/>
              </a:spcAft>
              <a:buFont typeface="+mj-lt"/>
              <a:buAutoNum type="alphaLcPeriod"/>
              <a:defRPr/>
            </a:lvl2pPr>
          </a:lstStyle>
          <a:p>
            <a:pPr lvl="0"/>
            <a:r>
              <a:rPr lang="fr-FR"/>
              <a:t>Titre de la partie</a:t>
            </a:r>
          </a:p>
          <a:p>
            <a:pPr lvl="1"/>
            <a:r>
              <a:rPr lang="fr-FR"/>
              <a:t>Deuxième niveau</a:t>
            </a:r>
          </a:p>
        </p:txBody>
      </p:sp>
      <p:sp>
        <p:nvSpPr>
          <p:cNvPr id="10" name="Espace réservé du texte 7"/>
          <p:cNvSpPr>
            <a:spLocks noGrp="1"/>
          </p:cNvSpPr>
          <p:nvPr>
            <p:ph type="body" sz="quarter" idx="15" hasCustomPrompt="1"/>
          </p:nvPr>
        </p:nvSpPr>
        <p:spPr bwMode="gray">
          <a:xfrm>
            <a:off x="8351999" y="2524800"/>
            <a:ext cx="3360000" cy="3374400"/>
          </a:xfrm>
        </p:spPr>
        <p:txBody>
          <a:bodyPr/>
          <a:lstStyle>
            <a:lvl1pPr marL="191995" indent="-191995">
              <a:spcBef>
                <a:spcPts val="533"/>
              </a:spcBef>
              <a:spcAft>
                <a:spcPts val="1067"/>
              </a:spcAft>
              <a:buFont typeface="+mj-lt"/>
              <a:buAutoNum type="arabicPeriod"/>
              <a:defRPr b="1"/>
            </a:lvl1pPr>
            <a:lvl2pPr marL="431989" indent="-191995">
              <a:spcBef>
                <a:spcPts val="800"/>
              </a:spcBef>
              <a:spcAft>
                <a:spcPts val="1067"/>
              </a:spcAft>
              <a:buFont typeface="+mj-lt"/>
              <a:buAutoNum type="alphaLcPeriod"/>
              <a:defRPr/>
            </a:lvl2pPr>
          </a:lstStyle>
          <a:p>
            <a:pPr lvl="0"/>
            <a:r>
              <a:rPr lang="fr-FR"/>
              <a:t>Titre de la partie</a:t>
            </a:r>
          </a:p>
          <a:p>
            <a:pPr lvl="1"/>
            <a:r>
              <a:rPr lang="fr-FR"/>
              <a:t>Deuxième niveau</a:t>
            </a:r>
          </a:p>
        </p:txBody>
      </p:sp>
    </p:spTree>
    <p:extLst>
      <p:ext uri="{BB962C8B-B14F-4D97-AF65-F5344CB8AC3E}">
        <p14:creationId xmlns:p14="http://schemas.microsoft.com/office/powerpoint/2010/main" val="398813762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479999" y="1200000"/>
            <a:ext cx="11232000" cy="960000"/>
          </a:xfrm>
        </p:spPr>
        <p:txBody>
          <a:bodyPr/>
          <a:lstStyle>
            <a:lvl1pPr>
              <a:defRPr/>
            </a:lvl1pPr>
          </a:lstStyle>
          <a:p>
            <a:r>
              <a:rPr lang="fr-FR"/>
              <a:t>Titre</a:t>
            </a:r>
          </a:p>
        </p:txBody>
      </p:sp>
      <p:sp>
        <p:nvSpPr>
          <p:cNvPr id="4" name="Espace réservé du pied de page 3"/>
          <p:cNvSpPr>
            <a:spLocks noGrp="1"/>
          </p:cNvSpPr>
          <p:nvPr>
            <p:ph type="ftr" sz="quarter" idx="11"/>
          </p:nvPr>
        </p:nvSpPr>
        <p:spPr bwMode="gray"/>
        <p:txBody>
          <a:bodyPr/>
          <a:lstStyle/>
          <a:p>
            <a:r>
              <a:rPr lang="fr-FR" dirty="0"/>
              <a:t>Offre T3 - bilan affinage et trajectoire</a:t>
            </a:r>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8" name="Espace réservé du texte 7"/>
          <p:cNvSpPr>
            <a:spLocks noGrp="1"/>
          </p:cNvSpPr>
          <p:nvPr>
            <p:ph type="body" sz="quarter" idx="13" hasCustomPrompt="1"/>
          </p:nvPr>
        </p:nvSpPr>
        <p:spPr bwMode="gray">
          <a:xfrm>
            <a:off x="479997" y="2522624"/>
            <a:ext cx="3360000" cy="3374400"/>
          </a:xfrm>
        </p:spPr>
        <p:txBody>
          <a:bodyPr/>
          <a:lstStyle>
            <a:lvl1pPr marL="191998" indent="-191998">
              <a:spcBef>
                <a:spcPts val="533"/>
              </a:spcBef>
              <a:spcAft>
                <a:spcPts val="1068"/>
              </a:spcAft>
              <a:buFont typeface="+mj-lt"/>
              <a:buAutoNum type="arabicPeriod"/>
              <a:defRPr b="1"/>
            </a:lvl1pPr>
            <a:lvl2pPr marL="431996" indent="-191998">
              <a:spcBef>
                <a:spcPts val="799"/>
              </a:spcBef>
              <a:spcAft>
                <a:spcPts val="1068"/>
              </a:spcAft>
              <a:buFont typeface="+mj-lt"/>
              <a:buAutoNum type="alphaLcPeriod"/>
              <a:defRPr/>
            </a:lvl2pPr>
          </a:lstStyle>
          <a:p>
            <a:pPr lvl="0"/>
            <a:r>
              <a:rPr lang="fr-FR"/>
              <a:t>Titre de la partie</a:t>
            </a:r>
          </a:p>
          <a:p>
            <a:pPr lvl="1"/>
            <a:r>
              <a:rPr lang="fr-FR"/>
              <a:t>Deuxième niveau</a:t>
            </a:r>
          </a:p>
        </p:txBody>
      </p:sp>
      <p:sp>
        <p:nvSpPr>
          <p:cNvPr id="9" name="Espace réservé du texte 7"/>
          <p:cNvSpPr>
            <a:spLocks noGrp="1"/>
          </p:cNvSpPr>
          <p:nvPr>
            <p:ph type="body" sz="quarter" idx="14" hasCustomPrompt="1"/>
          </p:nvPr>
        </p:nvSpPr>
        <p:spPr bwMode="gray">
          <a:xfrm>
            <a:off x="4416000" y="2524800"/>
            <a:ext cx="3360000" cy="3374400"/>
          </a:xfrm>
        </p:spPr>
        <p:txBody>
          <a:bodyPr/>
          <a:lstStyle>
            <a:lvl1pPr marL="191998" indent="-191998">
              <a:spcBef>
                <a:spcPts val="533"/>
              </a:spcBef>
              <a:spcAft>
                <a:spcPts val="1068"/>
              </a:spcAft>
              <a:buFont typeface="+mj-lt"/>
              <a:buAutoNum type="arabicPeriod"/>
              <a:defRPr b="1"/>
            </a:lvl1pPr>
            <a:lvl2pPr marL="431996" indent="-191998">
              <a:spcBef>
                <a:spcPts val="799"/>
              </a:spcBef>
              <a:spcAft>
                <a:spcPts val="1068"/>
              </a:spcAft>
              <a:buFont typeface="+mj-lt"/>
              <a:buAutoNum type="alphaLcPeriod"/>
              <a:defRPr/>
            </a:lvl2pPr>
          </a:lstStyle>
          <a:p>
            <a:pPr lvl="0"/>
            <a:r>
              <a:rPr lang="fr-FR"/>
              <a:t>Titre de la partie</a:t>
            </a:r>
          </a:p>
          <a:p>
            <a:pPr lvl="1"/>
            <a:r>
              <a:rPr lang="fr-FR"/>
              <a:t>Deuxième niveau</a:t>
            </a:r>
          </a:p>
        </p:txBody>
      </p:sp>
      <p:sp>
        <p:nvSpPr>
          <p:cNvPr id="10" name="Espace réservé du texte 7"/>
          <p:cNvSpPr>
            <a:spLocks noGrp="1"/>
          </p:cNvSpPr>
          <p:nvPr>
            <p:ph type="body" sz="quarter" idx="15" hasCustomPrompt="1"/>
          </p:nvPr>
        </p:nvSpPr>
        <p:spPr bwMode="gray">
          <a:xfrm>
            <a:off x="8351999" y="2524800"/>
            <a:ext cx="3360000" cy="3374400"/>
          </a:xfrm>
        </p:spPr>
        <p:txBody>
          <a:bodyPr/>
          <a:lstStyle>
            <a:lvl1pPr marL="191998" indent="-191998">
              <a:spcBef>
                <a:spcPts val="533"/>
              </a:spcBef>
              <a:spcAft>
                <a:spcPts val="1068"/>
              </a:spcAft>
              <a:buFont typeface="+mj-lt"/>
              <a:buAutoNum type="arabicPeriod"/>
              <a:defRPr b="1"/>
            </a:lvl1pPr>
            <a:lvl2pPr marL="431996" indent="-191998">
              <a:spcBef>
                <a:spcPts val="799"/>
              </a:spcBef>
              <a:spcAft>
                <a:spcPts val="1068"/>
              </a:spcAft>
              <a:buFont typeface="+mj-lt"/>
              <a:buAutoNum type="alphaLcPeriod"/>
              <a:defRPr/>
            </a:lvl2pPr>
          </a:lstStyle>
          <a:p>
            <a:pPr lvl="0"/>
            <a:r>
              <a:rPr lang="fr-FR"/>
              <a:t>Titre de la partie</a:t>
            </a:r>
          </a:p>
          <a:p>
            <a:pPr lvl="1"/>
            <a:r>
              <a:rPr lang="fr-FR"/>
              <a:t>Deuxième niveau</a:t>
            </a:r>
          </a:p>
        </p:txBody>
      </p:sp>
      <p:sp>
        <p:nvSpPr>
          <p:cNvPr id="11" name="Espace réservé de la date 3"/>
          <p:cNvSpPr>
            <a:spLocks noGrp="1"/>
          </p:cNvSpPr>
          <p:nvPr>
            <p:ph type="dt" sz="half" idx="2"/>
          </p:nvPr>
        </p:nvSpPr>
        <p:spPr bwMode="gray">
          <a:xfrm>
            <a:off x="10152000" y="6378000"/>
            <a:ext cx="1560000" cy="480000"/>
          </a:xfrm>
          <a:prstGeom prst="rect">
            <a:avLst/>
          </a:prstGeom>
        </p:spPr>
        <p:txBody>
          <a:bodyPr vert="horz" lIns="0" tIns="0" rIns="0" bIns="0" rtlCol="0" anchor="ctr" anchorCtr="0">
            <a:noAutofit/>
          </a:bodyPr>
          <a:lstStyle>
            <a:lvl1pPr algn="ctr">
              <a:defRPr sz="1000" b="1">
                <a:solidFill>
                  <a:schemeClr val="tx1"/>
                </a:solidFill>
              </a:defRPr>
            </a:lvl1pPr>
          </a:lstStyle>
          <a:p>
            <a:pPr algn="r"/>
            <a:endParaRPr lang="fr-FR" cap="all" dirty="0"/>
          </a:p>
        </p:txBody>
      </p:sp>
    </p:spTree>
    <p:extLst>
      <p:ext uri="{BB962C8B-B14F-4D97-AF65-F5344CB8AC3E}">
        <p14:creationId xmlns:p14="http://schemas.microsoft.com/office/powerpoint/2010/main" val="75587032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0" y="984000"/>
            <a:ext cx="12192000" cy="5875200"/>
          </a:xfrm>
          <a:solidFill>
            <a:schemeClr val="bg1">
              <a:lumMod val="85000"/>
            </a:schemeClr>
          </a:solidFill>
        </p:spPr>
        <p:txBody>
          <a:bodyPr tIns="1080000" anchor="ctr" anchorCtr="0"/>
          <a:lstStyle>
            <a:lvl1pPr algn="ctr">
              <a:defRPr cap="all" baseline="0"/>
            </a:lvl1pPr>
          </a:lstStyle>
          <a:p>
            <a:r>
              <a:rPr lang="fr-FR" dirty="0"/>
              <a:t>Sélectionner l’icône pour insérer une image, </a:t>
            </a:r>
            <a:br>
              <a:rPr lang="fr-FR" dirty="0"/>
            </a:br>
            <a:r>
              <a:rPr lang="fr-FR" dirty="0"/>
              <a:t>puis disposer l’image en arrière plan </a:t>
            </a:r>
            <a:br>
              <a:rPr lang="fr-FR" dirty="0"/>
            </a:br>
            <a:r>
              <a:rPr lang="fr-FR" dirty="0"/>
              <a:t>(Sélectionner l’image avec le bouton droit de la souris / </a:t>
            </a:r>
            <a:br>
              <a:rPr lang="fr-FR" dirty="0"/>
            </a:br>
            <a:r>
              <a:rPr lang="fr-FR" dirty="0"/>
              <a:t>Mettre à l’arrière plan)</a:t>
            </a:r>
          </a:p>
        </p:txBody>
      </p:sp>
      <p:sp>
        <p:nvSpPr>
          <p:cNvPr id="2" name="Titre 1"/>
          <p:cNvSpPr>
            <a:spLocks noGrp="1"/>
          </p:cNvSpPr>
          <p:nvPr>
            <p:ph type="title" hasCustomPrompt="1"/>
          </p:nvPr>
        </p:nvSpPr>
        <p:spPr bwMode="gray">
          <a:xfrm>
            <a:off x="479999" y="984000"/>
            <a:ext cx="11232000" cy="53952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lIns="0" bIns="360000" anchor="ctr" anchorCtr="0"/>
          <a:lstStyle>
            <a:lvl1pPr marL="527995" indent="-527995">
              <a:buFont typeface="+mj-lt"/>
              <a:buAutoNum type="arabicPeriod"/>
              <a:defRPr sz="4335"/>
            </a:lvl1pPr>
          </a:lstStyle>
          <a:p>
            <a:r>
              <a:rPr lang="fr-FR"/>
              <a:t>Titre</a:t>
            </a:r>
          </a:p>
        </p:txBody>
      </p:sp>
      <p:sp>
        <p:nvSpPr>
          <p:cNvPr id="3" name="Espace réservé de la date 2"/>
          <p:cNvSpPr>
            <a:spLocks noGrp="1"/>
          </p:cNvSpPr>
          <p:nvPr>
            <p:ph type="dt" sz="half" idx="10"/>
          </p:nvPr>
        </p:nvSpPr>
        <p:spPr bwMode="gray"/>
        <p:txBody>
          <a:bodyPr/>
          <a:lstStyle>
            <a:lvl1pPr>
              <a:defRPr/>
            </a:lvl1pPr>
          </a:lstStyle>
          <a:p>
            <a:pPr algn="r"/>
            <a:endParaRPr lang="fr-FR" cap="all" dirty="0"/>
          </a:p>
        </p:txBody>
      </p:sp>
      <p:sp>
        <p:nvSpPr>
          <p:cNvPr id="4" name="Espace réservé du pied de page 3"/>
          <p:cNvSpPr>
            <a:spLocks noGrp="1"/>
          </p:cNvSpPr>
          <p:nvPr>
            <p:ph type="ftr" sz="quarter" idx="11"/>
          </p:nvPr>
        </p:nvSpPr>
        <p:spPr bwMode="gray"/>
        <p:txBody>
          <a:bodyPr/>
          <a:lstStyle/>
          <a:p>
            <a:r>
              <a:rPr lang="fr-FR" dirty="0"/>
              <a:t>Offre T3 - bilan affinage et trajectoire</a:t>
            </a:r>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Tree>
    <p:extLst>
      <p:ext uri="{BB962C8B-B14F-4D97-AF65-F5344CB8AC3E}">
        <p14:creationId xmlns:p14="http://schemas.microsoft.com/office/powerpoint/2010/main" val="416760410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re et textes 3 colonnes">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479999" y="1200000"/>
            <a:ext cx="11232000" cy="960000"/>
          </a:xfrm>
        </p:spPr>
        <p:txBody>
          <a:bodyPr/>
          <a:lstStyle>
            <a:lvl1pPr>
              <a:defRPr/>
            </a:lvl1pPr>
          </a:lstStyle>
          <a:p>
            <a:r>
              <a:rPr lang="fr-FR"/>
              <a:t>Titre</a:t>
            </a:r>
          </a:p>
        </p:txBody>
      </p:sp>
      <p:sp>
        <p:nvSpPr>
          <p:cNvPr id="3" name="Espace réservé de la date 2"/>
          <p:cNvSpPr>
            <a:spLocks noGrp="1"/>
          </p:cNvSpPr>
          <p:nvPr>
            <p:ph type="dt" sz="half" idx="10"/>
          </p:nvPr>
        </p:nvSpPr>
        <p:spPr bwMode="gray"/>
        <p:txBody>
          <a:bodyPr/>
          <a:lstStyle>
            <a:lvl1pPr>
              <a:defRPr/>
            </a:lvl1pPr>
          </a:lstStyle>
          <a:p>
            <a:pPr algn="r"/>
            <a:endParaRPr lang="fr-FR" cap="all" dirty="0"/>
          </a:p>
        </p:txBody>
      </p:sp>
      <p:sp>
        <p:nvSpPr>
          <p:cNvPr id="4" name="Espace réservé du pied de page 3"/>
          <p:cNvSpPr>
            <a:spLocks noGrp="1"/>
          </p:cNvSpPr>
          <p:nvPr>
            <p:ph type="ftr" sz="quarter" idx="11"/>
          </p:nvPr>
        </p:nvSpPr>
        <p:spPr bwMode="gray"/>
        <p:txBody>
          <a:bodyPr/>
          <a:lstStyle/>
          <a:p>
            <a:r>
              <a:rPr lang="fr-FR" dirty="0"/>
              <a:t>Offre T3 - bilan affinage et trajectoire</a:t>
            </a:r>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0" name="Espace réservé du texte 9"/>
          <p:cNvSpPr>
            <a:spLocks noGrp="1"/>
          </p:cNvSpPr>
          <p:nvPr>
            <p:ph type="body" sz="quarter" idx="13" hasCustomPrompt="1"/>
          </p:nvPr>
        </p:nvSpPr>
        <p:spPr bwMode="gray">
          <a:xfrm>
            <a:off x="4416000" y="240000"/>
            <a:ext cx="7296000" cy="480000"/>
          </a:xfrm>
        </p:spPr>
        <p:txBody>
          <a:bodyPr/>
          <a:lstStyle>
            <a:lvl1pPr marL="143999" indent="-143999" algn="r">
              <a:spcAft>
                <a:spcPts val="0"/>
              </a:spcAft>
              <a:buFont typeface="+mj-lt"/>
              <a:buAutoNum type="arabicPeriod"/>
              <a:defRPr sz="1000" b="1"/>
            </a:lvl1pPr>
            <a:lvl2pPr marL="143999" indent="-143999" algn="r">
              <a:spcBef>
                <a:spcPts val="0"/>
              </a:spcBef>
              <a:spcAft>
                <a:spcPts val="0"/>
              </a:spcAft>
              <a:buFont typeface="+mj-lt"/>
              <a:buAutoNum type="alphaLcPeriod"/>
              <a:defRPr sz="1000"/>
            </a:lvl2pPr>
          </a:lstStyle>
          <a:p>
            <a:pPr lvl="0"/>
            <a:r>
              <a:rPr lang="fr-FR"/>
              <a:t>Titre</a:t>
            </a:r>
          </a:p>
          <a:p>
            <a:pPr lvl="1"/>
            <a:r>
              <a:rPr lang="fr-FR"/>
              <a:t>Sous-titre</a:t>
            </a:r>
          </a:p>
        </p:txBody>
      </p:sp>
      <p:sp>
        <p:nvSpPr>
          <p:cNvPr id="12" name="Espace réservé du texte 11"/>
          <p:cNvSpPr>
            <a:spLocks noGrp="1"/>
          </p:cNvSpPr>
          <p:nvPr>
            <p:ph type="body" sz="quarter" idx="14" hasCustomPrompt="1"/>
          </p:nvPr>
        </p:nvSpPr>
        <p:spPr bwMode="gray">
          <a:xfrm>
            <a:off x="479999" y="2448000"/>
            <a:ext cx="3360000" cy="3432000"/>
          </a:xfrm>
        </p:spPr>
        <p:txBody>
          <a:bodyPr/>
          <a:lstStyle>
            <a:lvl1pPr>
              <a:defRPr/>
            </a:lvl1pPr>
            <a:lvl2pPr>
              <a:defRPr/>
            </a:lvl2pPr>
            <a:lvl3pPr>
              <a:defRPr baseline="0"/>
            </a:lvl3pPr>
            <a:lvl4pPr>
              <a:defRPr/>
            </a:lvl4pPr>
            <a:lvl5pPr>
              <a:defRPr/>
            </a:lvl5pPr>
          </a:lstStyle>
          <a:p>
            <a:pPr lvl="0"/>
            <a:r>
              <a:rPr lang="fr-FR"/>
              <a:t>Texte de niveau 1</a:t>
            </a:r>
          </a:p>
          <a:p>
            <a:pPr lvl="1"/>
            <a:r>
              <a:rPr lang="fr-FR"/>
              <a:t>Texte de niveau 2</a:t>
            </a:r>
          </a:p>
          <a:p>
            <a:pPr lvl="2"/>
            <a:r>
              <a:rPr lang="fr-FR"/>
              <a:t>Texte de niveau 3</a:t>
            </a:r>
          </a:p>
          <a:p>
            <a:pPr lvl="3"/>
            <a:r>
              <a:rPr lang="fr-FR"/>
              <a:t>Texte de niveau 4</a:t>
            </a:r>
          </a:p>
          <a:p>
            <a:pPr lvl="4"/>
            <a:r>
              <a:rPr lang="fr-FR"/>
              <a:t>Texte de niveau 5</a:t>
            </a:r>
          </a:p>
        </p:txBody>
      </p:sp>
      <p:sp>
        <p:nvSpPr>
          <p:cNvPr id="13" name="Espace réservé du texte 11"/>
          <p:cNvSpPr>
            <a:spLocks noGrp="1"/>
          </p:cNvSpPr>
          <p:nvPr>
            <p:ph type="body" sz="quarter" idx="15" hasCustomPrompt="1"/>
          </p:nvPr>
        </p:nvSpPr>
        <p:spPr bwMode="gray">
          <a:xfrm>
            <a:off x="4416000" y="2448000"/>
            <a:ext cx="3360000" cy="3432000"/>
          </a:xfrm>
        </p:spPr>
        <p:txBody>
          <a:bodyPr/>
          <a:lstStyle>
            <a:lvl1pPr>
              <a:defRPr/>
            </a:lvl1pPr>
            <a:lvl2pPr>
              <a:defRPr/>
            </a:lvl2pPr>
            <a:lvl3pPr>
              <a:defRPr baseline="0"/>
            </a:lvl3pPr>
            <a:lvl4pPr>
              <a:defRPr/>
            </a:lvl4pPr>
            <a:lvl5pPr>
              <a:defRPr/>
            </a:lvl5pPr>
          </a:lstStyle>
          <a:p>
            <a:pPr lvl="0"/>
            <a:r>
              <a:rPr lang="fr-FR"/>
              <a:t>Texte de niveau 1</a:t>
            </a:r>
          </a:p>
          <a:p>
            <a:pPr lvl="1"/>
            <a:r>
              <a:rPr lang="fr-FR"/>
              <a:t>Texte de niveau 2</a:t>
            </a:r>
          </a:p>
          <a:p>
            <a:pPr lvl="2"/>
            <a:r>
              <a:rPr lang="fr-FR"/>
              <a:t>Texte de niveau 3</a:t>
            </a:r>
          </a:p>
          <a:p>
            <a:pPr lvl="3"/>
            <a:r>
              <a:rPr lang="fr-FR"/>
              <a:t>Texte de niveau 4</a:t>
            </a:r>
          </a:p>
          <a:p>
            <a:pPr lvl="4"/>
            <a:r>
              <a:rPr lang="fr-FR"/>
              <a:t>Texte de niveau 5</a:t>
            </a:r>
          </a:p>
        </p:txBody>
      </p:sp>
      <p:sp>
        <p:nvSpPr>
          <p:cNvPr id="14" name="Espace réservé du texte 11"/>
          <p:cNvSpPr>
            <a:spLocks noGrp="1"/>
          </p:cNvSpPr>
          <p:nvPr>
            <p:ph type="body" sz="quarter" idx="16" hasCustomPrompt="1"/>
          </p:nvPr>
        </p:nvSpPr>
        <p:spPr bwMode="gray">
          <a:xfrm>
            <a:off x="8352000" y="2448000"/>
            <a:ext cx="3360000" cy="3432000"/>
          </a:xfrm>
        </p:spPr>
        <p:txBody>
          <a:bodyPr/>
          <a:lstStyle>
            <a:lvl1pPr>
              <a:defRPr/>
            </a:lvl1pPr>
            <a:lvl2pPr>
              <a:defRPr/>
            </a:lvl2pPr>
            <a:lvl3pPr>
              <a:defRPr baseline="0"/>
            </a:lvl3pPr>
            <a:lvl4pPr>
              <a:defRPr/>
            </a:lvl4pPr>
            <a:lvl5pPr>
              <a:defRPr/>
            </a:lvl5pPr>
          </a:lstStyle>
          <a:p>
            <a:pPr lvl="0"/>
            <a:r>
              <a:rPr lang="fr-FR"/>
              <a:t>Texte de niveau 1</a:t>
            </a:r>
          </a:p>
          <a:p>
            <a:pPr lvl="1"/>
            <a:r>
              <a:rPr lang="fr-FR"/>
              <a:t>Texte de niveau 2</a:t>
            </a:r>
          </a:p>
          <a:p>
            <a:pPr lvl="2"/>
            <a:r>
              <a:rPr lang="fr-FR"/>
              <a:t>Texte de niveau 3</a:t>
            </a:r>
          </a:p>
          <a:p>
            <a:pPr lvl="3"/>
            <a:r>
              <a:rPr lang="fr-FR"/>
              <a:t>Texte de niveau 4</a:t>
            </a:r>
          </a:p>
          <a:p>
            <a:pPr lvl="4"/>
            <a:r>
              <a:rPr lang="fr-FR"/>
              <a:t>Texte de niveau 5</a:t>
            </a:r>
          </a:p>
        </p:txBody>
      </p:sp>
    </p:spTree>
    <p:extLst>
      <p:ext uri="{BB962C8B-B14F-4D97-AF65-F5344CB8AC3E}">
        <p14:creationId xmlns:p14="http://schemas.microsoft.com/office/powerpoint/2010/main" val="333755431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Base">
    <p:spTree>
      <p:nvGrpSpPr>
        <p:cNvPr id="1" name=""/>
        <p:cNvGrpSpPr/>
        <p:nvPr/>
      </p:nvGrpSpPr>
      <p:grpSpPr>
        <a:xfrm>
          <a:off x="0" y="0"/>
          <a:ext cx="0" cy="0"/>
          <a:chOff x="0" y="0"/>
          <a:chExt cx="0" cy="0"/>
        </a:xfrm>
      </p:grpSpPr>
      <p:sp>
        <p:nvSpPr>
          <p:cNvPr id="3" name="Titre 1">
            <a:extLst>
              <a:ext uri="{FF2B5EF4-FFF2-40B4-BE49-F238E27FC236}">
                <a16:creationId xmlns:a16="http://schemas.microsoft.com/office/drawing/2014/main" id="{4DF937B3-FA6F-B3AE-6A17-4D2582C627AF}"/>
              </a:ext>
            </a:extLst>
          </p:cNvPr>
          <p:cNvSpPr>
            <a:spLocks noGrp="1"/>
          </p:cNvSpPr>
          <p:nvPr>
            <p:ph type="title" hasCustomPrompt="1"/>
          </p:nvPr>
        </p:nvSpPr>
        <p:spPr>
          <a:xfrm>
            <a:off x="874713" y="404814"/>
            <a:ext cx="10585451" cy="471069"/>
          </a:xfrm>
        </p:spPr>
        <p:txBody>
          <a:bodyPr wrap="square" anchor="t">
            <a:spAutoFit/>
          </a:bodyPr>
          <a:lstStyle>
            <a:lvl1pPr>
              <a:spcBef>
                <a:spcPts val="0"/>
              </a:spcBef>
              <a:defRPr/>
            </a:lvl1pPr>
          </a:lstStyle>
          <a:p>
            <a:r>
              <a:rPr lang="fr-FR" noProof="0"/>
              <a:t>Cliquez pour modifier le titre</a:t>
            </a:r>
            <a:endParaRPr lang="fr-FR"/>
          </a:p>
        </p:txBody>
      </p:sp>
      <p:sp>
        <p:nvSpPr>
          <p:cNvPr id="5" name="Espace réservé du texte 13">
            <a:extLst>
              <a:ext uri="{FF2B5EF4-FFF2-40B4-BE49-F238E27FC236}">
                <a16:creationId xmlns:a16="http://schemas.microsoft.com/office/drawing/2014/main" id="{56E1A82C-9B6A-49AD-37CA-35D24A7B6B8B}"/>
              </a:ext>
            </a:extLst>
          </p:cNvPr>
          <p:cNvSpPr>
            <a:spLocks noGrp="1"/>
          </p:cNvSpPr>
          <p:nvPr>
            <p:ph type="body" sz="quarter" idx="24"/>
          </p:nvPr>
        </p:nvSpPr>
        <p:spPr>
          <a:xfrm>
            <a:off x="874713" y="980885"/>
            <a:ext cx="10585451" cy="215444"/>
          </a:xfrm>
          <a:prstGeom prst="rect">
            <a:avLst/>
          </a:prstGeom>
        </p:spPr>
        <p:txBody>
          <a:bodyPr vert="horz" wrap="square" lIns="0" tIns="0" rIns="0" bIns="0" rtlCol="0" anchor="t">
            <a:spAutoFit/>
          </a:bodyPr>
          <a:lstStyle>
            <a:lvl1pPr>
              <a:defRPr lang="fr-FR" dirty="0"/>
            </a:lvl1pPr>
          </a:lstStyle>
          <a:p>
            <a:pPr marL="0" lvl="0" indent="0">
              <a:spcBef>
                <a:spcPts val="0"/>
              </a:spcBef>
              <a:buNone/>
            </a:pPr>
            <a:r>
              <a:rPr lang="fr-FR"/>
              <a:t>Cliquez pour modifier les styles du texte du masque</a:t>
            </a:r>
          </a:p>
        </p:txBody>
      </p:sp>
      <p:sp>
        <p:nvSpPr>
          <p:cNvPr id="2" name="Footer Placeholder 6">
            <a:extLst>
              <a:ext uri="{FF2B5EF4-FFF2-40B4-BE49-F238E27FC236}">
                <a16:creationId xmlns:a16="http://schemas.microsoft.com/office/drawing/2014/main" id="{A4C4EFED-F336-ED04-A2B5-D6957A185FC4}"/>
              </a:ext>
            </a:extLst>
          </p:cNvPr>
          <p:cNvSpPr>
            <a:spLocks noGrp="1"/>
          </p:cNvSpPr>
          <p:nvPr>
            <p:ph type="ftr" sz="quarter" idx="3"/>
          </p:nvPr>
        </p:nvSpPr>
        <p:spPr>
          <a:xfrm>
            <a:off x="1419225" y="6357043"/>
            <a:ext cx="3495672" cy="153888"/>
          </a:xfrm>
          <a:prstGeom prst="rect">
            <a:avLst/>
          </a:prstGeom>
          <a:noFill/>
        </p:spPr>
        <p:txBody>
          <a:bodyPr wrap="square" lIns="0" tIns="0" rIns="0" bIns="0" rtlCol="0" anchor="ctr">
            <a:spAutoFit/>
          </a:bodyPr>
          <a:lstStyle>
            <a:lvl1pPr>
              <a:defRPr lang="fr-FR" sz="1000" dirty="0"/>
            </a:lvl1pPr>
          </a:lstStyle>
          <a:p>
            <a:pPr>
              <a:spcBef>
                <a:spcPts val="601"/>
              </a:spcBef>
            </a:pPr>
            <a:r>
              <a:rPr lang="fr-FR" dirty="0"/>
              <a:t>Offre T3 - bilan affinage et trajectoire</a:t>
            </a:r>
          </a:p>
        </p:txBody>
      </p:sp>
    </p:spTree>
    <p:extLst>
      <p:ext uri="{BB962C8B-B14F-4D97-AF65-F5344CB8AC3E}">
        <p14:creationId xmlns:p14="http://schemas.microsoft.com/office/powerpoint/2010/main" val="109037560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6618000"/>
            <a:ext cx="240000" cy="240000"/>
          </a:xfrm>
          <a:ln>
            <a:solidFill>
              <a:schemeClr val="tx1">
                <a:alpha val="0"/>
              </a:schemeClr>
            </a:solidFill>
          </a:ln>
        </p:spPr>
        <p:txBody>
          <a:bodyPr/>
          <a:lstStyle>
            <a:lvl1pPr>
              <a:defRPr sz="184">
                <a:solidFill>
                  <a:schemeClr val="tx1">
                    <a:alpha val="0"/>
                  </a:schemeClr>
                </a:solidFill>
              </a:defRPr>
            </a:lvl1pPr>
          </a:lstStyle>
          <a:p>
            <a:endParaRPr lang="fr-FR" dirty="0"/>
          </a:p>
        </p:txBody>
      </p:sp>
      <p:sp>
        <p:nvSpPr>
          <p:cNvPr id="5" name="Espace réservé du pied de page 4"/>
          <p:cNvSpPr>
            <a:spLocks noGrp="1"/>
          </p:cNvSpPr>
          <p:nvPr>
            <p:ph type="ftr" sz="quarter" idx="11"/>
          </p:nvPr>
        </p:nvSpPr>
        <p:spPr bwMode="gray">
          <a:xfrm>
            <a:off x="960000" y="5226529"/>
            <a:ext cx="4320000" cy="1200000"/>
          </a:xfrm>
        </p:spPr>
        <p:txBody>
          <a:bodyPr anchor="b" anchorCtr="0"/>
          <a:lstStyle>
            <a:lvl1pPr>
              <a:defRPr sz="1535"/>
            </a:lvl1pPr>
          </a:lstStyle>
          <a:p>
            <a:r>
              <a:rPr lang="fr-FR" dirty="0"/>
              <a:t>Offre T3 - bilan affinage et trajectoire</a:t>
            </a:r>
          </a:p>
        </p:txBody>
      </p:sp>
      <p:sp>
        <p:nvSpPr>
          <p:cNvPr id="6" name="Espace réservé du numéro de diapositive 5"/>
          <p:cNvSpPr>
            <a:spLocks noGrp="1"/>
          </p:cNvSpPr>
          <p:nvPr>
            <p:ph type="sldNum" sz="quarter" idx="12"/>
          </p:nvPr>
        </p:nvSpPr>
        <p:spPr bwMode="gray">
          <a:xfrm>
            <a:off x="0" y="6618000"/>
            <a:ext cx="240000" cy="240000"/>
          </a:xfrm>
          <a:ln>
            <a:solidFill>
              <a:schemeClr val="tx1">
                <a:alpha val="0"/>
              </a:schemeClr>
            </a:solidFill>
          </a:ln>
        </p:spPr>
        <p:txBody>
          <a:bodyPr/>
          <a:lstStyle>
            <a:lvl1pPr>
              <a:defRPr sz="184">
                <a:solidFill>
                  <a:schemeClr val="tx1">
                    <a:alpha val="0"/>
                  </a:schemeClr>
                </a:solidFill>
              </a:defRPr>
            </a:lvl1pPr>
          </a:lstStyle>
          <a:p>
            <a:fld id="{10C140CD-8AED-46FF-A9A2-77308F3F39AE}" type="slidenum">
              <a:rPr lang="fr-FR" smtClean="0"/>
              <a:pPr/>
              <a:t>‹N°›</a:t>
            </a:fld>
            <a:endParaRPr lang="fr-FR" dirty="0"/>
          </a:p>
        </p:txBody>
      </p:sp>
      <p:sp>
        <p:nvSpPr>
          <p:cNvPr id="7" name="Titre 6"/>
          <p:cNvSpPr>
            <a:spLocks noGrp="1"/>
          </p:cNvSpPr>
          <p:nvPr>
            <p:ph type="title" hasCustomPrompt="1"/>
          </p:nvPr>
        </p:nvSpPr>
        <p:spPr bwMode="gray">
          <a:xfrm>
            <a:off x="0" y="0"/>
            <a:ext cx="240000" cy="240000"/>
          </a:xfrm>
          <a:ln>
            <a:solidFill>
              <a:schemeClr val="tx1">
                <a:alpha val="0"/>
              </a:schemeClr>
            </a:solidFill>
          </a:ln>
        </p:spPr>
        <p:txBody>
          <a:bodyPr/>
          <a:lstStyle>
            <a:lvl1pPr>
              <a:defRPr sz="184">
                <a:solidFill>
                  <a:schemeClr val="tx1">
                    <a:alpha val="0"/>
                  </a:schemeClr>
                </a:solidFill>
              </a:defRPr>
            </a:lvl1pPr>
          </a:lstStyle>
          <a:p>
            <a:r>
              <a:rPr lang="fr-FR"/>
              <a:t>Titre</a:t>
            </a:r>
          </a:p>
        </p:txBody>
      </p:sp>
      <p:pic>
        <p:nvPicPr>
          <p:cNvPr id="2" name="Imag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720000" y="479999"/>
            <a:ext cx="5040000" cy="3601160"/>
          </a:xfrm>
          <a:prstGeom prst="rect">
            <a:avLst/>
          </a:prstGeom>
        </p:spPr>
      </p:pic>
    </p:spTree>
    <p:extLst>
      <p:ext uri="{BB962C8B-B14F-4D97-AF65-F5344CB8AC3E}">
        <p14:creationId xmlns:p14="http://schemas.microsoft.com/office/powerpoint/2010/main" val="33591607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Titre et sous-titre">
    <p:spTree>
      <p:nvGrpSpPr>
        <p:cNvPr id="1" name=""/>
        <p:cNvGrpSpPr/>
        <p:nvPr/>
      </p:nvGrpSpPr>
      <p:grpSpPr>
        <a:xfrm>
          <a:off x="0" y="0"/>
          <a:ext cx="0" cy="0"/>
          <a:chOff x="0" y="0"/>
          <a:chExt cx="0" cy="0"/>
        </a:xfrm>
      </p:grpSpPr>
      <p:sp>
        <p:nvSpPr>
          <p:cNvPr id="7" name="Titre 6"/>
          <p:cNvSpPr>
            <a:spLocks noGrp="1"/>
          </p:cNvSpPr>
          <p:nvPr>
            <p:ph type="title" hasCustomPrompt="1"/>
          </p:nvPr>
        </p:nvSpPr>
        <p:spPr bwMode="gray">
          <a:xfrm>
            <a:off x="0" y="0"/>
            <a:ext cx="240000" cy="240000"/>
          </a:xfrm>
          <a:ln>
            <a:solidFill>
              <a:schemeClr val="tx1">
                <a:alpha val="0"/>
              </a:schemeClr>
            </a:solidFill>
          </a:ln>
        </p:spPr>
        <p:txBody>
          <a:bodyPr/>
          <a:lstStyle>
            <a:lvl1pPr>
              <a:defRPr sz="184">
                <a:solidFill>
                  <a:schemeClr val="tx1">
                    <a:alpha val="0"/>
                  </a:schemeClr>
                </a:solidFill>
              </a:defRPr>
            </a:lvl1pPr>
          </a:lstStyle>
          <a:p>
            <a:r>
              <a:rPr lang="fr-FR"/>
              <a:t>Titre</a:t>
            </a:r>
          </a:p>
        </p:txBody>
      </p:sp>
      <p:sp>
        <p:nvSpPr>
          <p:cNvPr id="3" name="Espace réservé du pied de page 2"/>
          <p:cNvSpPr>
            <a:spLocks noGrp="1"/>
          </p:cNvSpPr>
          <p:nvPr>
            <p:ph type="ftr" sz="quarter" idx="11"/>
          </p:nvPr>
        </p:nvSpPr>
        <p:spPr bwMode="gray"/>
        <p:txBody>
          <a:bodyPr/>
          <a:lstStyle/>
          <a:p>
            <a:r>
              <a:rPr lang="fr-FR" dirty="0"/>
              <a:t>Offre T3 - bilan affinage et trajectoire</a:t>
            </a:r>
          </a:p>
        </p:txBody>
      </p:sp>
      <p:sp>
        <p:nvSpPr>
          <p:cNvPr id="8" name="Espace réservé du numéro de diapositive 7"/>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1" name="Espace réservé du texte 10"/>
          <p:cNvSpPr>
            <a:spLocks noGrp="1"/>
          </p:cNvSpPr>
          <p:nvPr>
            <p:ph type="body" sz="quarter" idx="13" hasCustomPrompt="1"/>
          </p:nvPr>
        </p:nvSpPr>
        <p:spPr bwMode="gray">
          <a:xfrm>
            <a:off x="480001" y="3128061"/>
            <a:ext cx="11232000" cy="2769600"/>
          </a:xfrm>
        </p:spPr>
        <p:txBody>
          <a:bodyPr/>
          <a:lstStyle>
            <a:lvl1pPr>
              <a:lnSpc>
                <a:spcPct val="90000"/>
              </a:lnSpc>
              <a:spcAft>
                <a:spcPts val="0"/>
              </a:spcAft>
              <a:defRPr sz="4335" b="1" cap="all" baseline="0"/>
            </a:lvl1pPr>
            <a:lvl2pPr marL="0" indent="0">
              <a:spcBef>
                <a:spcPts val="667"/>
              </a:spcBef>
              <a:spcAft>
                <a:spcPts val="0"/>
              </a:spcAft>
              <a:buNone/>
              <a:defRPr sz="2468"/>
            </a:lvl2pPr>
          </a:lstStyle>
          <a:p>
            <a:pPr lvl="0"/>
            <a:r>
              <a:rPr lang="fr-FR"/>
              <a:t>Titre</a:t>
            </a:r>
          </a:p>
          <a:p>
            <a:pPr lvl="1"/>
            <a:r>
              <a:rPr lang="fr-FR"/>
              <a:t>Sous-titre</a:t>
            </a:r>
          </a:p>
        </p:txBody>
      </p:sp>
      <p:cxnSp>
        <p:nvCxnSpPr>
          <p:cNvPr id="12" name="Connecteur droit 11"/>
          <p:cNvCxnSpPr/>
          <p:nvPr userDrawn="1"/>
        </p:nvCxnSpPr>
        <p:spPr bwMode="gray">
          <a:xfrm>
            <a:off x="480001" y="6379200"/>
            <a:ext cx="11232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6" name="Imag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240000" y="239999"/>
            <a:ext cx="2884069" cy="1920000"/>
          </a:xfrm>
          <a:prstGeom prst="rect">
            <a:avLst/>
          </a:prstGeom>
        </p:spPr>
      </p:pic>
      <p:sp>
        <p:nvSpPr>
          <p:cNvPr id="10" name="Espace réservé de la date 3"/>
          <p:cNvSpPr>
            <a:spLocks noGrp="1"/>
          </p:cNvSpPr>
          <p:nvPr>
            <p:ph type="dt" sz="half" idx="2"/>
          </p:nvPr>
        </p:nvSpPr>
        <p:spPr bwMode="gray">
          <a:xfrm>
            <a:off x="10152000" y="6378000"/>
            <a:ext cx="1560000" cy="480000"/>
          </a:xfrm>
          <a:prstGeom prst="rect">
            <a:avLst/>
          </a:prstGeom>
        </p:spPr>
        <p:txBody>
          <a:bodyPr vert="horz" lIns="0" tIns="0" rIns="0" bIns="0" rtlCol="0" anchor="ctr" anchorCtr="0">
            <a:noAutofit/>
          </a:bodyPr>
          <a:lstStyle>
            <a:lvl1pPr algn="ctr">
              <a:defRPr sz="1000" b="1">
                <a:solidFill>
                  <a:schemeClr val="tx1"/>
                </a:solidFill>
              </a:defRPr>
            </a:lvl1pPr>
          </a:lstStyle>
          <a:p>
            <a:pPr algn="r"/>
            <a:endParaRPr lang="fr-FR" cap="all" dirty="0"/>
          </a:p>
        </p:txBody>
      </p:sp>
    </p:spTree>
    <p:extLst>
      <p:ext uri="{BB962C8B-B14F-4D97-AF65-F5344CB8AC3E}">
        <p14:creationId xmlns:p14="http://schemas.microsoft.com/office/powerpoint/2010/main" val="248107515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479999" y="1200000"/>
            <a:ext cx="11232000" cy="960000"/>
          </a:xfrm>
        </p:spPr>
        <p:txBody>
          <a:bodyPr/>
          <a:lstStyle>
            <a:lvl1pPr>
              <a:defRPr/>
            </a:lvl1pPr>
          </a:lstStyle>
          <a:p>
            <a:r>
              <a:rPr lang="fr-FR"/>
              <a:t>Titre</a:t>
            </a:r>
          </a:p>
        </p:txBody>
      </p:sp>
      <p:sp>
        <p:nvSpPr>
          <p:cNvPr id="4" name="Espace réservé du pied de page 3"/>
          <p:cNvSpPr>
            <a:spLocks noGrp="1"/>
          </p:cNvSpPr>
          <p:nvPr>
            <p:ph type="ftr" sz="quarter" idx="11"/>
          </p:nvPr>
        </p:nvSpPr>
        <p:spPr bwMode="gray"/>
        <p:txBody>
          <a:bodyPr/>
          <a:lstStyle/>
          <a:p>
            <a:r>
              <a:rPr lang="fr-FR" dirty="0"/>
              <a:t>Offre T3 - bilan affinage et trajectoire</a:t>
            </a:r>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8" name="Espace réservé du texte 7"/>
          <p:cNvSpPr>
            <a:spLocks noGrp="1"/>
          </p:cNvSpPr>
          <p:nvPr>
            <p:ph type="body" sz="quarter" idx="13" hasCustomPrompt="1"/>
          </p:nvPr>
        </p:nvSpPr>
        <p:spPr bwMode="gray">
          <a:xfrm>
            <a:off x="479997" y="2522624"/>
            <a:ext cx="3360000" cy="3374400"/>
          </a:xfrm>
        </p:spPr>
        <p:txBody>
          <a:bodyPr/>
          <a:lstStyle>
            <a:lvl1pPr marL="191993" indent="-191993">
              <a:spcBef>
                <a:spcPts val="533"/>
              </a:spcBef>
              <a:spcAft>
                <a:spcPts val="1068"/>
              </a:spcAft>
              <a:buFont typeface="+mj-lt"/>
              <a:buAutoNum type="arabicPeriod"/>
              <a:defRPr b="1"/>
            </a:lvl1pPr>
            <a:lvl2pPr marL="431985" indent="-191993">
              <a:spcBef>
                <a:spcPts val="799"/>
              </a:spcBef>
              <a:spcAft>
                <a:spcPts val="1068"/>
              </a:spcAft>
              <a:buFont typeface="+mj-lt"/>
              <a:buAutoNum type="alphaLcPeriod"/>
              <a:defRPr/>
            </a:lvl2pPr>
          </a:lstStyle>
          <a:p>
            <a:pPr lvl="0"/>
            <a:r>
              <a:rPr lang="fr-FR"/>
              <a:t>Titre de la partie</a:t>
            </a:r>
          </a:p>
          <a:p>
            <a:pPr lvl="1"/>
            <a:r>
              <a:rPr lang="fr-FR"/>
              <a:t>Deuxième niveau</a:t>
            </a:r>
          </a:p>
        </p:txBody>
      </p:sp>
      <p:sp>
        <p:nvSpPr>
          <p:cNvPr id="9" name="Espace réservé du texte 7"/>
          <p:cNvSpPr>
            <a:spLocks noGrp="1"/>
          </p:cNvSpPr>
          <p:nvPr>
            <p:ph type="body" sz="quarter" idx="14" hasCustomPrompt="1"/>
          </p:nvPr>
        </p:nvSpPr>
        <p:spPr bwMode="gray">
          <a:xfrm>
            <a:off x="4416000" y="2524800"/>
            <a:ext cx="3360000" cy="3374400"/>
          </a:xfrm>
        </p:spPr>
        <p:txBody>
          <a:bodyPr/>
          <a:lstStyle>
            <a:lvl1pPr marL="191993" indent="-191993">
              <a:spcBef>
                <a:spcPts val="533"/>
              </a:spcBef>
              <a:spcAft>
                <a:spcPts val="1068"/>
              </a:spcAft>
              <a:buFont typeface="+mj-lt"/>
              <a:buAutoNum type="arabicPeriod"/>
              <a:defRPr b="1"/>
            </a:lvl1pPr>
            <a:lvl2pPr marL="431985" indent="-191993">
              <a:spcBef>
                <a:spcPts val="799"/>
              </a:spcBef>
              <a:spcAft>
                <a:spcPts val="1068"/>
              </a:spcAft>
              <a:buFont typeface="+mj-lt"/>
              <a:buAutoNum type="alphaLcPeriod"/>
              <a:defRPr/>
            </a:lvl2pPr>
          </a:lstStyle>
          <a:p>
            <a:pPr lvl="0"/>
            <a:r>
              <a:rPr lang="fr-FR"/>
              <a:t>Titre de la partie</a:t>
            </a:r>
          </a:p>
          <a:p>
            <a:pPr lvl="1"/>
            <a:r>
              <a:rPr lang="fr-FR"/>
              <a:t>Deuxième niveau</a:t>
            </a:r>
          </a:p>
        </p:txBody>
      </p:sp>
      <p:sp>
        <p:nvSpPr>
          <p:cNvPr id="10" name="Espace réservé du texte 7"/>
          <p:cNvSpPr>
            <a:spLocks noGrp="1"/>
          </p:cNvSpPr>
          <p:nvPr>
            <p:ph type="body" sz="quarter" idx="15" hasCustomPrompt="1"/>
          </p:nvPr>
        </p:nvSpPr>
        <p:spPr bwMode="gray">
          <a:xfrm>
            <a:off x="8351999" y="2524800"/>
            <a:ext cx="3360000" cy="3374400"/>
          </a:xfrm>
        </p:spPr>
        <p:txBody>
          <a:bodyPr/>
          <a:lstStyle>
            <a:lvl1pPr marL="191993" indent="-191993">
              <a:spcBef>
                <a:spcPts val="533"/>
              </a:spcBef>
              <a:spcAft>
                <a:spcPts val="1068"/>
              </a:spcAft>
              <a:buFont typeface="+mj-lt"/>
              <a:buAutoNum type="arabicPeriod"/>
              <a:defRPr b="1"/>
            </a:lvl1pPr>
            <a:lvl2pPr marL="431985" indent="-191993">
              <a:spcBef>
                <a:spcPts val="799"/>
              </a:spcBef>
              <a:spcAft>
                <a:spcPts val="1068"/>
              </a:spcAft>
              <a:buFont typeface="+mj-lt"/>
              <a:buAutoNum type="alphaLcPeriod"/>
              <a:defRPr/>
            </a:lvl2pPr>
          </a:lstStyle>
          <a:p>
            <a:pPr lvl="0"/>
            <a:r>
              <a:rPr lang="fr-FR"/>
              <a:t>Titre de la partie</a:t>
            </a:r>
          </a:p>
          <a:p>
            <a:pPr lvl="1"/>
            <a:r>
              <a:rPr lang="fr-FR"/>
              <a:t>Deuxième niveau</a:t>
            </a:r>
          </a:p>
        </p:txBody>
      </p:sp>
      <p:sp>
        <p:nvSpPr>
          <p:cNvPr id="11" name="Espace réservé de la date 3"/>
          <p:cNvSpPr>
            <a:spLocks noGrp="1"/>
          </p:cNvSpPr>
          <p:nvPr>
            <p:ph type="dt" sz="half" idx="2"/>
          </p:nvPr>
        </p:nvSpPr>
        <p:spPr bwMode="gray">
          <a:xfrm>
            <a:off x="10152000" y="6378000"/>
            <a:ext cx="1560000" cy="480000"/>
          </a:xfrm>
          <a:prstGeom prst="rect">
            <a:avLst/>
          </a:prstGeom>
        </p:spPr>
        <p:txBody>
          <a:bodyPr vert="horz" lIns="0" tIns="0" rIns="0" bIns="0" rtlCol="0" anchor="ctr" anchorCtr="0">
            <a:noAutofit/>
          </a:bodyPr>
          <a:lstStyle>
            <a:lvl1pPr algn="ctr">
              <a:defRPr sz="1000" b="1">
                <a:solidFill>
                  <a:schemeClr val="tx1"/>
                </a:solidFill>
              </a:defRPr>
            </a:lvl1pPr>
          </a:lstStyle>
          <a:p>
            <a:pPr algn="r"/>
            <a:endParaRPr lang="fr-FR" cap="all" dirty="0"/>
          </a:p>
        </p:txBody>
      </p:sp>
    </p:spTree>
    <p:extLst>
      <p:ext uri="{BB962C8B-B14F-4D97-AF65-F5344CB8AC3E}">
        <p14:creationId xmlns:p14="http://schemas.microsoft.com/office/powerpoint/2010/main" val="169991131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0" y="984000"/>
            <a:ext cx="12192000" cy="5875200"/>
          </a:xfrm>
          <a:solidFill>
            <a:schemeClr val="bg1">
              <a:lumMod val="85000"/>
            </a:schemeClr>
          </a:solidFill>
        </p:spPr>
        <p:txBody>
          <a:bodyPr tIns="1080000" anchor="ctr" anchorCtr="0"/>
          <a:lstStyle>
            <a:lvl1pPr algn="ctr">
              <a:defRPr cap="all" baseline="0"/>
            </a:lvl1pPr>
          </a:lstStyle>
          <a:p>
            <a:r>
              <a:rPr lang="fr-FR" dirty="0"/>
              <a:t>Sélectionner l’icône pour insérer une image, </a:t>
            </a:r>
            <a:br>
              <a:rPr lang="fr-FR" dirty="0"/>
            </a:br>
            <a:r>
              <a:rPr lang="fr-FR" dirty="0"/>
              <a:t>puis disposer l’image en arrière plan </a:t>
            </a:r>
            <a:br>
              <a:rPr lang="fr-FR" dirty="0"/>
            </a:br>
            <a:r>
              <a:rPr lang="fr-FR" dirty="0"/>
              <a:t>(Sélectionner l’image avec le bouton droit de la souris / </a:t>
            </a:r>
            <a:br>
              <a:rPr lang="fr-FR" dirty="0"/>
            </a:br>
            <a:r>
              <a:rPr lang="fr-FR" dirty="0"/>
              <a:t>Mettre à l’arrière plan)</a:t>
            </a:r>
          </a:p>
        </p:txBody>
      </p:sp>
      <p:sp>
        <p:nvSpPr>
          <p:cNvPr id="2" name="Titre 1"/>
          <p:cNvSpPr>
            <a:spLocks noGrp="1"/>
          </p:cNvSpPr>
          <p:nvPr>
            <p:ph type="title" hasCustomPrompt="1"/>
          </p:nvPr>
        </p:nvSpPr>
        <p:spPr bwMode="gray">
          <a:xfrm>
            <a:off x="479999" y="984000"/>
            <a:ext cx="11232000" cy="53952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lIns="0" bIns="360000" anchor="ctr" anchorCtr="0"/>
          <a:lstStyle>
            <a:lvl1pPr marL="527981" indent="-527981">
              <a:buFont typeface="+mj-lt"/>
              <a:buAutoNum type="arabicPeriod"/>
              <a:defRPr sz="4335"/>
            </a:lvl1pPr>
          </a:lstStyle>
          <a:p>
            <a:r>
              <a:rPr lang="fr-FR"/>
              <a:t>Titre</a:t>
            </a:r>
          </a:p>
        </p:txBody>
      </p:sp>
      <p:sp>
        <p:nvSpPr>
          <p:cNvPr id="3" name="Espace réservé de la date 2"/>
          <p:cNvSpPr>
            <a:spLocks noGrp="1"/>
          </p:cNvSpPr>
          <p:nvPr>
            <p:ph type="dt" sz="half" idx="10"/>
          </p:nvPr>
        </p:nvSpPr>
        <p:spPr bwMode="gray"/>
        <p:txBody>
          <a:bodyPr/>
          <a:lstStyle>
            <a:lvl1pPr>
              <a:defRPr/>
            </a:lvl1pPr>
          </a:lstStyle>
          <a:p>
            <a:pPr algn="r"/>
            <a:endParaRPr lang="fr-FR" cap="all" dirty="0"/>
          </a:p>
        </p:txBody>
      </p:sp>
      <p:sp>
        <p:nvSpPr>
          <p:cNvPr id="4" name="Espace réservé du pied de page 3"/>
          <p:cNvSpPr>
            <a:spLocks noGrp="1"/>
          </p:cNvSpPr>
          <p:nvPr>
            <p:ph type="ftr" sz="quarter" idx="11"/>
          </p:nvPr>
        </p:nvSpPr>
        <p:spPr bwMode="gray"/>
        <p:txBody>
          <a:bodyPr/>
          <a:lstStyle/>
          <a:p>
            <a:r>
              <a:rPr lang="fr-FR" dirty="0"/>
              <a:t>Offre T3 - bilan affinage et trajectoire</a:t>
            </a:r>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Tree>
    <p:extLst>
      <p:ext uri="{BB962C8B-B14F-4D97-AF65-F5344CB8AC3E}">
        <p14:creationId xmlns:p14="http://schemas.microsoft.com/office/powerpoint/2010/main" val="20580479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re et textes 3 colonnes">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479999" y="1200000"/>
            <a:ext cx="11232000" cy="960000"/>
          </a:xfrm>
        </p:spPr>
        <p:txBody>
          <a:bodyPr/>
          <a:lstStyle>
            <a:lvl1pPr>
              <a:defRPr/>
            </a:lvl1pPr>
          </a:lstStyle>
          <a:p>
            <a:r>
              <a:rPr lang="fr-FR"/>
              <a:t>Titre</a:t>
            </a:r>
          </a:p>
        </p:txBody>
      </p:sp>
      <p:sp>
        <p:nvSpPr>
          <p:cNvPr id="3" name="Espace réservé de la date 2"/>
          <p:cNvSpPr>
            <a:spLocks noGrp="1"/>
          </p:cNvSpPr>
          <p:nvPr>
            <p:ph type="dt" sz="half" idx="10"/>
          </p:nvPr>
        </p:nvSpPr>
        <p:spPr bwMode="gray"/>
        <p:txBody>
          <a:bodyPr/>
          <a:lstStyle>
            <a:lvl1pPr>
              <a:defRPr/>
            </a:lvl1pPr>
          </a:lstStyle>
          <a:p>
            <a:pPr algn="r"/>
            <a:endParaRPr lang="fr-FR" cap="all" dirty="0"/>
          </a:p>
        </p:txBody>
      </p:sp>
      <p:sp>
        <p:nvSpPr>
          <p:cNvPr id="4" name="Espace réservé du pied de page 3"/>
          <p:cNvSpPr>
            <a:spLocks noGrp="1"/>
          </p:cNvSpPr>
          <p:nvPr>
            <p:ph type="ftr" sz="quarter" idx="11"/>
          </p:nvPr>
        </p:nvSpPr>
        <p:spPr bwMode="gray"/>
        <p:txBody>
          <a:bodyPr/>
          <a:lstStyle/>
          <a:p>
            <a:r>
              <a:rPr lang="fr-FR" dirty="0"/>
              <a:t>Offre T3 - bilan affinage et trajectoire</a:t>
            </a:r>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0" name="Espace réservé du texte 9"/>
          <p:cNvSpPr>
            <a:spLocks noGrp="1"/>
          </p:cNvSpPr>
          <p:nvPr>
            <p:ph type="body" sz="quarter" idx="13" hasCustomPrompt="1"/>
          </p:nvPr>
        </p:nvSpPr>
        <p:spPr bwMode="gray">
          <a:xfrm>
            <a:off x="4416000" y="240000"/>
            <a:ext cx="7296000" cy="480000"/>
          </a:xfrm>
        </p:spPr>
        <p:txBody>
          <a:bodyPr/>
          <a:lstStyle>
            <a:lvl1pPr marL="143994" indent="-143994" algn="r">
              <a:spcAft>
                <a:spcPts val="0"/>
              </a:spcAft>
              <a:buFont typeface="+mj-lt"/>
              <a:buAutoNum type="arabicPeriod"/>
              <a:defRPr sz="1000" b="1"/>
            </a:lvl1pPr>
            <a:lvl2pPr marL="143994" indent="-143994" algn="r">
              <a:spcBef>
                <a:spcPts val="0"/>
              </a:spcBef>
              <a:spcAft>
                <a:spcPts val="0"/>
              </a:spcAft>
              <a:buFont typeface="+mj-lt"/>
              <a:buAutoNum type="alphaLcPeriod"/>
              <a:defRPr sz="1000"/>
            </a:lvl2pPr>
          </a:lstStyle>
          <a:p>
            <a:pPr lvl="0"/>
            <a:r>
              <a:rPr lang="fr-FR"/>
              <a:t>Titre</a:t>
            </a:r>
          </a:p>
          <a:p>
            <a:pPr lvl="1"/>
            <a:r>
              <a:rPr lang="fr-FR"/>
              <a:t>Sous-titre</a:t>
            </a:r>
          </a:p>
        </p:txBody>
      </p:sp>
      <p:sp>
        <p:nvSpPr>
          <p:cNvPr id="12" name="Espace réservé du texte 11"/>
          <p:cNvSpPr>
            <a:spLocks noGrp="1"/>
          </p:cNvSpPr>
          <p:nvPr>
            <p:ph type="body" sz="quarter" idx="14" hasCustomPrompt="1"/>
          </p:nvPr>
        </p:nvSpPr>
        <p:spPr bwMode="gray">
          <a:xfrm>
            <a:off x="479999" y="2448000"/>
            <a:ext cx="3360000" cy="3432000"/>
          </a:xfrm>
        </p:spPr>
        <p:txBody>
          <a:bodyPr/>
          <a:lstStyle>
            <a:lvl1pPr>
              <a:defRPr/>
            </a:lvl1pPr>
            <a:lvl2pPr>
              <a:defRPr/>
            </a:lvl2pPr>
            <a:lvl3pPr>
              <a:defRPr baseline="0"/>
            </a:lvl3pPr>
            <a:lvl4pPr>
              <a:defRPr/>
            </a:lvl4pPr>
            <a:lvl5pPr>
              <a:defRPr/>
            </a:lvl5pPr>
          </a:lstStyle>
          <a:p>
            <a:pPr lvl="0"/>
            <a:r>
              <a:rPr lang="fr-FR"/>
              <a:t>Texte de niveau 1</a:t>
            </a:r>
          </a:p>
          <a:p>
            <a:pPr lvl="1"/>
            <a:r>
              <a:rPr lang="fr-FR"/>
              <a:t>Texte de niveau 2</a:t>
            </a:r>
          </a:p>
          <a:p>
            <a:pPr lvl="2"/>
            <a:r>
              <a:rPr lang="fr-FR"/>
              <a:t>Texte de niveau 3</a:t>
            </a:r>
          </a:p>
          <a:p>
            <a:pPr lvl="3"/>
            <a:r>
              <a:rPr lang="fr-FR"/>
              <a:t>Texte de niveau 4</a:t>
            </a:r>
          </a:p>
          <a:p>
            <a:pPr lvl="4"/>
            <a:r>
              <a:rPr lang="fr-FR"/>
              <a:t>Texte de niveau 5</a:t>
            </a:r>
          </a:p>
        </p:txBody>
      </p:sp>
      <p:sp>
        <p:nvSpPr>
          <p:cNvPr id="13" name="Espace réservé du texte 11"/>
          <p:cNvSpPr>
            <a:spLocks noGrp="1"/>
          </p:cNvSpPr>
          <p:nvPr>
            <p:ph type="body" sz="quarter" idx="15" hasCustomPrompt="1"/>
          </p:nvPr>
        </p:nvSpPr>
        <p:spPr bwMode="gray">
          <a:xfrm>
            <a:off x="4416000" y="2448000"/>
            <a:ext cx="3360000" cy="3432000"/>
          </a:xfrm>
        </p:spPr>
        <p:txBody>
          <a:bodyPr/>
          <a:lstStyle>
            <a:lvl1pPr>
              <a:defRPr/>
            </a:lvl1pPr>
            <a:lvl2pPr>
              <a:defRPr/>
            </a:lvl2pPr>
            <a:lvl3pPr>
              <a:defRPr baseline="0"/>
            </a:lvl3pPr>
            <a:lvl4pPr>
              <a:defRPr/>
            </a:lvl4pPr>
            <a:lvl5pPr>
              <a:defRPr/>
            </a:lvl5pPr>
          </a:lstStyle>
          <a:p>
            <a:pPr lvl="0"/>
            <a:r>
              <a:rPr lang="fr-FR"/>
              <a:t>Texte de niveau 1</a:t>
            </a:r>
          </a:p>
          <a:p>
            <a:pPr lvl="1"/>
            <a:r>
              <a:rPr lang="fr-FR"/>
              <a:t>Texte de niveau 2</a:t>
            </a:r>
          </a:p>
          <a:p>
            <a:pPr lvl="2"/>
            <a:r>
              <a:rPr lang="fr-FR"/>
              <a:t>Texte de niveau 3</a:t>
            </a:r>
          </a:p>
          <a:p>
            <a:pPr lvl="3"/>
            <a:r>
              <a:rPr lang="fr-FR"/>
              <a:t>Texte de niveau 4</a:t>
            </a:r>
          </a:p>
          <a:p>
            <a:pPr lvl="4"/>
            <a:r>
              <a:rPr lang="fr-FR"/>
              <a:t>Texte de niveau 5</a:t>
            </a:r>
          </a:p>
        </p:txBody>
      </p:sp>
      <p:sp>
        <p:nvSpPr>
          <p:cNvPr id="14" name="Espace réservé du texte 11"/>
          <p:cNvSpPr>
            <a:spLocks noGrp="1"/>
          </p:cNvSpPr>
          <p:nvPr>
            <p:ph type="body" sz="quarter" idx="16" hasCustomPrompt="1"/>
          </p:nvPr>
        </p:nvSpPr>
        <p:spPr bwMode="gray">
          <a:xfrm>
            <a:off x="8352000" y="2448000"/>
            <a:ext cx="3360000" cy="3432000"/>
          </a:xfrm>
        </p:spPr>
        <p:txBody>
          <a:bodyPr/>
          <a:lstStyle>
            <a:lvl1pPr>
              <a:defRPr/>
            </a:lvl1pPr>
            <a:lvl2pPr>
              <a:defRPr/>
            </a:lvl2pPr>
            <a:lvl3pPr>
              <a:defRPr baseline="0"/>
            </a:lvl3pPr>
            <a:lvl4pPr>
              <a:defRPr/>
            </a:lvl4pPr>
            <a:lvl5pPr>
              <a:defRPr/>
            </a:lvl5pPr>
          </a:lstStyle>
          <a:p>
            <a:pPr lvl="0"/>
            <a:r>
              <a:rPr lang="fr-FR"/>
              <a:t>Texte de niveau 1</a:t>
            </a:r>
          </a:p>
          <a:p>
            <a:pPr lvl="1"/>
            <a:r>
              <a:rPr lang="fr-FR"/>
              <a:t>Texte de niveau 2</a:t>
            </a:r>
          </a:p>
          <a:p>
            <a:pPr lvl="2"/>
            <a:r>
              <a:rPr lang="fr-FR"/>
              <a:t>Texte de niveau 3</a:t>
            </a:r>
          </a:p>
          <a:p>
            <a:pPr lvl="3"/>
            <a:r>
              <a:rPr lang="fr-FR"/>
              <a:t>Texte de niveau 4</a:t>
            </a:r>
          </a:p>
          <a:p>
            <a:pPr lvl="4"/>
            <a:r>
              <a:rPr lang="fr-FR"/>
              <a:t>Texte de niveau 5</a:t>
            </a:r>
          </a:p>
        </p:txBody>
      </p:sp>
    </p:spTree>
    <p:extLst>
      <p:ext uri="{BB962C8B-B14F-4D97-AF65-F5344CB8AC3E}">
        <p14:creationId xmlns:p14="http://schemas.microsoft.com/office/powerpoint/2010/main" val="279285435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2_Titre et contenu">
    <p:spTree>
      <p:nvGrpSpPr>
        <p:cNvPr id="1" name=""/>
        <p:cNvGrpSpPr/>
        <p:nvPr/>
      </p:nvGrpSpPr>
      <p:grpSpPr>
        <a:xfrm>
          <a:off x="0" y="0"/>
          <a:ext cx="0" cy="0"/>
          <a:chOff x="0" y="0"/>
          <a:chExt cx="0" cy="0"/>
        </a:xfrm>
      </p:grpSpPr>
      <p:sp>
        <p:nvSpPr>
          <p:cNvPr id="8" name="Titre 7"/>
          <p:cNvSpPr>
            <a:spLocks noGrp="1"/>
          </p:cNvSpPr>
          <p:nvPr>
            <p:ph type="title"/>
          </p:nvPr>
        </p:nvSpPr>
        <p:spPr bwMode="gray"/>
        <p:txBody>
          <a:bodyPr/>
          <a:lstStyle/>
          <a:p>
            <a:r>
              <a:rPr lang="fr-FR"/>
              <a:t>Cliquez pour modifier le style du titre</a:t>
            </a:r>
          </a:p>
        </p:txBody>
      </p:sp>
      <p:sp>
        <p:nvSpPr>
          <p:cNvPr id="9" name="Espace réservé de la date 8"/>
          <p:cNvSpPr>
            <a:spLocks noGrp="1"/>
          </p:cNvSpPr>
          <p:nvPr>
            <p:ph type="dt" sz="half" idx="10"/>
          </p:nvPr>
        </p:nvSpPr>
        <p:spPr bwMode="gray"/>
        <p:txBody>
          <a:bodyPr/>
          <a:lstStyle/>
          <a:p>
            <a:endParaRPr lang="fr-FR" dirty="0"/>
          </a:p>
        </p:txBody>
      </p:sp>
      <p:sp>
        <p:nvSpPr>
          <p:cNvPr id="10" name="Espace réservé du pied de page 9"/>
          <p:cNvSpPr>
            <a:spLocks noGrp="1"/>
          </p:cNvSpPr>
          <p:nvPr>
            <p:ph type="ftr" sz="quarter" idx="11"/>
          </p:nvPr>
        </p:nvSpPr>
        <p:spPr bwMode="gray">
          <a:xfrm>
            <a:off x="478779" y="6378000"/>
            <a:ext cx="7872000" cy="480000"/>
          </a:xfrm>
        </p:spPr>
        <p:txBody>
          <a:bodyPr/>
          <a:lstStyle/>
          <a:p>
            <a:r>
              <a:rPr lang="fr-FR" dirty="0"/>
              <a:t>Offre T3 - bilan affinage et trajectoire</a:t>
            </a:r>
          </a:p>
        </p:txBody>
      </p:sp>
      <p:sp>
        <p:nvSpPr>
          <p:cNvPr id="11" name="Espace réservé du numéro de diapositive 10"/>
          <p:cNvSpPr>
            <a:spLocks noGrp="1"/>
          </p:cNvSpPr>
          <p:nvPr>
            <p:ph type="sldNum" sz="quarter" idx="12"/>
          </p:nvPr>
        </p:nvSpPr>
        <p:spPr bwMode="gray"/>
        <p:txBody>
          <a:bodyPr/>
          <a:lstStyle/>
          <a:p>
            <a:fld id="{AF43E6FD-AB27-4108-A2FC-346BB5F75E3F}" type="slidenum">
              <a:rPr lang="fr-FR" smtClean="0"/>
              <a:pPr/>
              <a:t>‹N°›</a:t>
            </a:fld>
            <a:endParaRPr lang="fr-FR" dirty="0"/>
          </a:p>
        </p:txBody>
      </p:sp>
      <p:sp>
        <p:nvSpPr>
          <p:cNvPr id="12" name="Espace réservé du contenu 11"/>
          <p:cNvSpPr>
            <a:spLocks noGrp="1"/>
          </p:cNvSpPr>
          <p:nvPr>
            <p:ph sz="quarter" idx="13"/>
          </p:nvPr>
        </p:nvSpPr>
        <p:spPr bwMode="gray">
          <a:xfrm>
            <a:off x="687919" y="1484321"/>
            <a:ext cx="10784416" cy="4681537"/>
          </a:xfrm>
        </p:spPr>
        <p:txBody>
          <a:bodyPr/>
          <a:lstStyle/>
          <a:p>
            <a:pPr lvl="0"/>
            <a:r>
              <a:rPr lang="fr-FR"/>
              <a:t>Cliquez pour modifier les styles du texte du masque</a:t>
            </a:r>
          </a:p>
          <a:p>
            <a:pPr lvl="1"/>
            <a:r>
              <a:rPr lang="fr-FR"/>
              <a:t>Deuxième niveau</a:t>
            </a:r>
          </a:p>
          <a:p>
            <a:pPr lvl="2"/>
            <a:r>
              <a:rPr lang="fr-FR"/>
              <a:t>Troisième niveau</a:t>
            </a:r>
          </a:p>
        </p:txBody>
      </p:sp>
    </p:spTree>
    <p:extLst>
      <p:ext uri="{BB962C8B-B14F-4D97-AF65-F5344CB8AC3E}">
        <p14:creationId xmlns:p14="http://schemas.microsoft.com/office/powerpoint/2010/main" val="3042913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0" y="984000"/>
            <a:ext cx="12192000" cy="5875200"/>
          </a:xfrm>
          <a:solidFill>
            <a:schemeClr val="bg1">
              <a:lumMod val="85000"/>
            </a:schemeClr>
          </a:solidFill>
        </p:spPr>
        <p:txBody>
          <a:bodyPr tIns="1080000" anchor="ctr" anchorCtr="0"/>
          <a:lstStyle>
            <a:lvl1pPr algn="ctr">
              <a:defRPr cap="all" baseline="0"/>
            </a:lvl1pPr>
          </a:lstStyle>
          <a:p>
            <a:r>
              <a:rPr lang="fr-FR" dirty="0"/>
              <a:t>Sélectionner l’icône pour insérer une image, </a:t>
            </a:r>
            <a:br>
              <a:rPr lang="fr-FR" dirty="0"/>
            </a:br>
            <a:r>
              <a:rPr lang="fr-FR" dirty="0"/>
              <a:t>puis disposer l’image en arrière plan </a:t>
            </a:r>
            <a:br>
              <a:rPr lang="fr-FR" dirty="0"/>
            </a:br>
            <a:r>
              <a:rPr lang="fr-FR" dirty="0"/>
              <a:t>(Sélectionner l’image avec le bouton droit de la souris / </a:t>
            </a:r>
            <a:br>
              <a:rPr lang="fr-FR" dirty="0"/>
            </a:br>
            <a:r>
              <a:rPr lang="fr-FR" dirty="0"/>
              <a:t>Mettre à l’arrière plan)</a:t>
            </a:r>
          </a:p>
        </p:txBody>
      </p:sp>
      <p:sp>
        <p:nvSpPr>
          <p:cNvPr id="2" name="Titre 1"/>
          <p:cNvSpPr>
            <a:spLocks noGrp="1"/>
          </p:cNvSpPr>
          <p:nvPr>
            <p:ph type="title" hasCustomPrompt="1"/>
          </p:nvPr>
        </p:nvSpPr>
        <p:spPr bwMode="gray">
          <a:xfrm>
            <a:off x="479999" y="984000"/>
            <a:ext cx="11232000" cy="53952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lIns="0" bIns="360000" anchor="ctr" anchorCtr="0"/>
          <a:lstStyle>
            <a:lvl1pPr marL="527987" indent="-527987">
              <a:buFont typeface="+mj-lt"/>
              <a:buAutoNum type="arabicPeriod"/>
              <a:defRPr sz="4333"/>
            </a:lvl1pPr>
          </a:lstStyle>
          <a:p>
            <a:r>
              <a:rPr lang="fr-FR"/>
              <a:t>Titre</a:t>
            </a:r>
          </a:p>
        </p:txBody>
      </p:sp>
      <p:sp>
        <p:nvSpPr>
          <p:cNvPr id="3" name="Espace réservé de la date 2"/>
          <p:cNvSpPr>
            <a:spLocks noGrp="1"/>
          </p:cNvSpPr>
          <p:nvPr>
            <p:ph type="dt" sz="half" idx="10"/>
          </p:nvPr>
        </p:nvSpPr>
        <p:spPr bwMode="gray"/>
        <p:txBody>
          <a:bodyPr/>
          <a:lstStyle/>
          <a:p>
            <a:pPr algn="r"/>
            <a:fld id="{6078C76F-8411-4B5E-B1B4-7C80E9F631BC}" type="datetime1">
              <a:rPr lang="fr-FR" cap="all" smtClean="0"/>
              <a:t>05/08/2025</a:t>
            </a:fld>
            <a:endParaRPr lang="fr-FR" cap="all" dirty="0"/>
          </a:p>
        </p:txBody>
      </p:sp>
      <p:sp>
        <p:nvSpPr>
          <p:cNvPr id="4" name="Espace réservé du pied de page 3"/>
          <p:cNvSpPr>
            <a:spLocks noGrp="1"/>
          </p:cNvSpPr>
          <p:nvPr>
            <p:ph type="ftr" sz="quarter" idx="11"/>
          </p:nvPr>
        </p:nvSpPr>
        <p:spPr bwMode="gray"/>
        <p:txBody>
          <a:bodyPr/>
          <a:lstStyle/>
          <a:p>
            <a:r>
              <a:rPr lang="fr-FR" dirty="0"/>
              <a:t>Délégation interministérielle à l’hébergement et à l’accès au logement</a:t>
            </a:r>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Tree>
    <p:extLst>
      <p:ext uri="{BB962C8B-B14F-4D97-AF65-F5344CB8AC3E}">
        <p14:creationId xmlns:p14="http://schemas.microsoft.com/office/powerpoint/2010/main" val="113537328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Simple">
    <p:spTree>
      <p:nvGrpSpPr>
        <p:cNvPr id="1" name=""/>
        <p:cNvGrpSpPr/>
        <p:nvPr/>
      </p:nvGrpSpPr>
      <p:grpSpPr>
        <a:xfrm>
          <a:off x="0" y="0"/>
          <a:ext cx="0" cy="0"/>
          <a:chOff x="0" y="0"/>
          <a:chExt cx="0" cy="0"/>
        </a:xfrm>
      </p:grpSpPr>
      <p:sp>
        <p:nvSpPr>
          <p:cNvPr id="3" name="Titre 1">
            <a:extLst>
              <a:ext uri="{FF2B5EF4-FFF2-40B4-BE49-F238E27FC236}">
                <a16:creationId xmlns:a16="http://schemas.microsoft.com/office/drawing/2014/main" id="{4DF937B3-FA6F-B3AE-6A17-4D2582C627AF}"/>
              </a:ext>
            </a:extLst>
          </p:cNvPr>
          <p:cNvSpPr>
            <a:spLocks noGrp="1"/>
          </p:cNvSpPr>
          <p:nvPr>
            <p:ph type="title" hasCustomPrompt="1"/>
          </p:nvPr>
        </p:nvSpPr>
        <p:spPr>
          <a:xfrm>
            <a:off x="874716" y="404814"/>
            <a:ext cx="7235825" cy="471069"/>
          </a:xfrm>
        </p:spPr>
        <p:txBody>
          <a:bodyPr anchor="t">
            <a:spAutoFit/>
          </a:bodyPr>
          <a:lstStyle>
            <a:lvl1pPr>
              <a:spcBef>
                <a:spcPts val="0"/>
              </a:spcBef>
              <a:defRPr/>
            </a:lvl1pPr>
          </a:lstStyle>
          <a:p>
            <a:r>
              <a:rPr lang="fr-FR" noProof="0"/>
              <a:t>Cliquez pour modifier le titre</a:t>
            </a:r>
            <a:endParaRPr lang="en-US"/>
          </a:p>
        </p:txBody>
      </p:sp>
      <p:sp>
        <p:nvSpPr>
          <p:cNvPr id="5" name="Espace réservé du texte 13">
            <a:extLst>
              <a:ext uri="{FF2B5EF4-FFF2-40B4-BE49-F238E27FC236}">
                <a16:creationId xmlns:a16="http://schemas.microsoft.com/office/drawing/2014/main" id="{56E1A82C-9B6A-49AD-37CA-35D24A7B6B8B}"/>
              </a:ext>
            </a:extLst>
          </p:cNvPr>
          <p:cNvSpPr>
            <a:spLocks noGrp="1"/>
          </p:cNvSpPr>
          <p:nvPr>
            <p:ph type="body" sz="quarter" idx="24" hasCustomPrompt="1"/>
          </p:nvPr>
        </p:nvSpPr>
        <p:spPr>
          <a:xfrm>
            <a:off x="874716" y="980883"/>
            <a:ext cx="7235825" cy="276999"/>
          </a:xfrm>
          <a:prstGeom prst="rect">
            <a:avLst/>
          </a:prstGeom>
        </p:spPr>
        <p:txBody>
          <a:bodyPr wrap="square" anchor="t">
            <a:spAutoFit/>
          </a:bodyPr>
          <a:lstStyle>
            <a:lvl1pPr>
              <a:lnSpc>
                <a:spcPct val="100000"/>
              </a:lnSpc>
              <a:spcBef>
                <a:spcPts val="0"/>
              </a:spcBef>
              <a:defRPr sz="1800"/>
            </a:lvl1pPr>
          </a:lstStyle>
          <a:p>
            <a:r>
              <a:rPr lang="fr-FR"/>
              <a:t>Cliquez pour modifier le sous-titre</a:t>
            </a:r>
          </a:p>
        </p:txBody>
      </p:sp>
    </p:spTree>
    <p:extLst>
      <p:ext uri="{BB962C8B-B14F-4D97-AF65-F5344CB8AC3E}">
        <p14:creationId xmlns:p14="http://schemas.microsoft.com/office/powerpoint/2010/main" val="20447494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Couverture">
    <p:spTree>
      <p:nvGrpSpPr>
        <p:cNvPr id="1" name=""/>
        <p:cNvGrpSpPr/>
        <p:nvPr/>
      </p:nvGrpSpPr>
      <p:grpSpPr>
        <a:xfrm>
          <a:off x="0" y="0"/>
          <a:ext cx="0" cy="0"/>
          <a:chOff x="0" y="0"/>
          <a:chExt cx="0" cy="0"/>
        </a:xfrm>
      </p:grpSpPr>
      <p:pic>
        <p:nvPicPr>
          <p:cNvPr id="3" name="Image 1">
            <a:extLst>
              <a:ext uri="{FF2B5EF4-FFF2-40B4-BE49-F238E27FC236}">
                <a16:creationId xmlns:a16="http://schemas.microsoft.com/office/drawing/2014/main" id="{7C436E6A-2C52-46FD-BE13-6E4111A806B2}"/>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gray">
          <a:xfrm>
            <a:off x="719667" y="480485"/>
            <a:ext cx="5039784" cy="3600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re 6"/>
          <p:cNvSpPr>
            <a:spLocks noGrp="1"/>
          </p:cNvSpPr>
          <p:nvPr>
            <p:ph type="title"/>
          </p:nvPr>
        </p:nvSpPr>
        <p:spPr bwMode="gray">
          <a:xfrm>
            <a:off x="0" y="0"/>
            <a:ext cx="240000" cy="240000"/>
          </a:xfrm>
          <a:ln>
            <a:solidFill>
              <a:schemeClr val="tx1">
                <a:alpha val="0"/>
              </a:schemeClr>
            </a:solidFill>
          </a:ln>
        </p:spPr>
        <p:txBody>
          <a:bodyPr/>
          <a:lstStyle>
            <a:lvl1pPr>
              <a:defRPr sz="133">
                <a:solidFill>
                  <a:schemeClr val="tx1">
                    <a:alpha val="0"/>
                  </a:schemeClr>
                </a:solidFill>
              </a:defRPr>
            </a:lvl1pPr>
          </a:lstStyle>
          <a:p>
            <a:r>
              <a:rPr lang="en-US"/>
              <a:t>Click to edit Master title style</a:t>
            </a:r>
            <a:endParaRPr lang="fr-FR"/>
          </a:p>
        </p:txBody>
      </p:sp>
      <p:sp>
        <p:nvSpPr>
          <p:cNvPr id="4" name="Espace réservé de la date 3">
            <a:extLst>
              <a:ext uri="{FF2B5EF4-FFF2-40B4-BE49-F238E27FC236}">
                <a16:creationId xmlns:a16="http://schemas.microsoft.com/office/drawing/2014/main" id="{550025B3-AB06-4778-A348-4956E417D732}"/>
              </a:ext>
            </a:extLst>
          </p:cNvPr>
          <p:cNvSpPr>
            <a:spLocks noGrp="1"/>
          </p:cNvSpPr>
          <p:nvPr>
            <p:ph type="dt" sz="half" idx="10"/>
          </p:nvPr>
        </p:nvSpPr>
        <p:spPr>
          <a:xfrm>
            <a:off x="0" y="6618818"/>
            <a:ext cx="239184" cy="239183"/>
          </a:xfrm>
          <a:ln>
            <a:solidFill>
              <a:schemeClr val="tx1">
                <a:alpha val="0"/>
              </a:schemeClr>
            </a:solidFill>
          </a:ln>
        </p:spPr>
        <p:txBody>
          <a:bodyPr/>
          <a:lstStyle>
            <a:lvl1pPr algn="ctr">
              <a:defRPr sz="133" cap="none">
                <a:solidFill>
                  <a:schemeClr val="tx1">
                    <a:alpha val="0"/>
                  </a:schemeClr>
                </a:solidFill>
              </a:defRPr>
            </a:lvl1pPr>
          </a:lstStyle>
          <a:p>
            <a:pPr>
              <a:defRPr/>
            </a:pPr>
            <a:fld id="{22C72787-DC05-44E4-A8A7-EA31666ECC30}" type="datetime1">
              <a:rPr lang="fr-FR" smtClean="0"/>
              <a:t>05/08/2025</a:t>
            </a:fld>
            <a:endParaRPr lang="fr-FR" dirty="0"/>
          </a:p>
        </p:txBody>
      </p:sp>
      <p:sp>
        <p:nvSpPr>
          <p:cNvPr id="5" name="Espace réservé du pied de page 4">
            <a:extLst>
              <a:ext uri="{FF2B5EF4-FFF2-40B4-BE49-F238E27FC236}">
                <a16:creationId xmlns:a16="http://schemas.microsoft.com/office/drawing/2014/main" id="{B6A3A13A-28B0-4FE7-AE38-69E16DB5ABEC}"/>
              </a:ext>
            </a:extLst>
          </p:cNvPr>
          <p:cNvSpPr>
            <a:spLocks noGrp="1"/>
          </p:cNvSpPr>
          <p:nvPr>
            <p:ph type="ftr" sz="quarter" idx="11"/>
          </p:nvPr>
        </p:nvSpPr>
        <p:spPr>
          <a:xfrm>
            <a:off x="960967" y="5226051"/>
            <a:ext cx="4318000" cy="1200149"/>
          </a:xfrm>
        </p:spPr>
        <p:txBody>
          <a:bodyPr anchor="b"/>
          <a:lstStyle>
            <a:lvl1pPr>
              <a:defRPr sz="1533"/>
            </a:lvl1pPr>
          </a:lstStyle>
          <a:p>
            <a:pPr>
              <a:defRPr/>
            </a:pPr>
            <a:r>
              <a:rPr lang="fr-FR" dirty="0"/>
              <a:t>Délégation interministérielle à l’hébergement et à l’accès au logement</a:t>
            </a:r>
          </a:p>
        </p:txBody>
      </p:sp>
      <p:sp>
        <p:nvSpPr>
          <p:cNvPr id="6" name="Espace réservé du numéro de diapositive 5">
            <a:extLst>
              <a:ext uri="{FF2B5EF4-FFF2-40B4-BE49-F238E27FC236}">
                <a16:creationId xmlns:a16="http://schemas.microsoft.com/office/drawing/2014/main" id="{BA2D7731-59A3-4A8D-A8FB-1C50EB95C586}"/>
              </a:ext>
            </a:extLst>
          </p:cNvPr>
          <p:cNvSpPr>
            <a:spLocks noGrp="1"/>
          </p:cNvSpPr>
          <p:nvPr>
            <p:ph type="sldNum" sz="quarter" idx="12"/>
          </p:nvPr>
        </p:nvSpPr>
        <p:spPr>
          <a:xfrm>
            <a:off x="0" y="6618818"/>
            <a:ext cx="239184" cy="239183"/>
          </a:xfrm>
          <a:ln>
            <a:solidFill>
              <a:schemeClr val="tx1">
                <a:alpha val="0"/>
              </a:schemeClr>
            </a:solidFill>
          </a:ln>
        </p:spPr>
        <p:txBody>
          <a:bodyPr/>
          <a:lstStyle>
            <a:lvl1pPr>
              <a:defRPr sz="133" smtClean="0">
                <a:solidFill>
                  <a:schemeClr val="tx1">
                    <a:alpha val="0"/>
                  </a:schemeClr>
                </a:solidFill>
              </a:defRPr>
            </a:lvl1pPr>
          </a:lstStyle>
          <a:p>
            <a:pPr>
              <a:defRPr/>
            </a:pPr>
            <a:fld id="{38FB10FD-C7A1-4418-A34C-0D07CE91A20E}" type="slidenum">
              <a:rPr lang="fr-FR"/>
              <a:pPr>
                <a:defRPr/>
              </a:pPr>
              <a:t>‹N°›</a:t>
            </a:fld>
            <a:endParaRPr lang="fr-FR" dirty="0"/>
          </a:p>
        </p:txBody>
      </p:sp>
    </p:spTree>
    <p:extLst>
      <p:ext uri="{BB962C8B-B14F-4D97-AF65-F5344CB8AC3E}">
        <p14:creationId xmlns:p14="http://schemas.microsoft.com/office/powerpoint/2010/main" val="236758040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Titre et sous-titre">
    <p:spTree>
      <p:nvGrpSpPr>
        <p:cNvPr id="1" name=""/>
        <p:cNvGrpSpPr/>
        <p:nvPr/>
      </p:nvGrpSpPr>
      <p:grpSpPr>
        <a:xfrm>
          <a:off x="0" y="0"/>
          <a:ext cx="0" cy="0"/>
          <a:chOff x="0" y="0"/>
          <a:chExt cx="0" cy="0"/>
        </a:xfrm>
      </p:grpSpPr>
      <p:cxnSp>
        <p:nvCxnSpPr>
          <p:cNvPr id="4" name="Connecteur droit 11">
            <a:extLst>
              <a:ext uri="{FF2B5EF4-FFF2-40B4-BE49-F238E27FC236}">
                <a16:creationId xmlns:a16="http://schemas.microsoft.com/office/drawing/2014/main" id="{A6E0553D-E9B3-4C34-982A-0446EB661B2E}"/>
              </a:ext>
            </a:extLst>
          </p:cNvPr>
          <p:cNvCxnSpPr/>
          <p:nvPr userDrawn="1"/>
        </p:nvCxnSpPr>
        <p:spPr bwMode="gray">
          <a:xfrm>
            <a:off x="480485" y="6379633"/>
            <a:ext cx="11231033"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5" name="Image 5">
            <a:extLst>
              <a:ext uri="{FF2B5EF4-FFF2-40B4-BE49-F238E27FC236}">
                <a16:creationId xmlns:a16="http://schemas.microsoft.com/office/drawing/2014/main" id="{938BD17D-129F-4417-886B-5AA4B063D102}"/>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gray">
          <a:xfrm>
            <a:off x="239184" y="239184"/>
            <a:ext cx="2885016" cy="19198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re 6"/>
          <p:cNvSpPr>
            <a:spLocks noGrp="1"/>
          </p:cNvSpPr>
          <p:nvPr>
            <p:ph type="title"/>
          </p:nvPr>
        </p:nvSpPr>
        <p:spPr bwMode="gray">
          <a:xfrm>
            <a:off x="0" y="0"/>
            <a:ext cx="240000" cy="240000"/>
          </a:xfrm>
          <a:ln>
            <a:solidFill>
              <a:schemeClr val="tx1">
                <a:alpha val="0"/>
              </a:schemeClr>
            </a:solidFill>
          </a:ln>
        </p:spPr>
        <p:txBody>
          <a:bodyPr/>
          <a:lstStyle>
            <a:lvl1pPr>
              <a:defRPr sz="133">
                <a:solidFill>
                  <a:schemeClr val="tx1">
                    <a:alpha val="0"/>
                  </a:schemeClr>
                </a:solidFill>
              </a:defRPr>
            </a:lvl1pPr>
          </a:lstStyle>
          <a:p>
            <a:r>
              <a:rPr lang="en-US"/>
              <a:t>Click to edit Master title style</a:t>
            </a:r>
            <a:endParaRPr lang="fr-FR"/>
          </a:p>
        </p:txBody>
      </p:sp>
      <p:sp>
        <p:nvSpPr>
          <p:cNvPr id="11" name="Espace réservé du texte 10"/>
          <p:cNvSpPr>
            <a:spLocks noGrp="1"/>
          </p:cNvSpPr>
          <p:nvPr>
            <p:ph type="body" sz="quarter" idx="13"/>
          </p:nvPr>
        </p:nvSpPr>
        <p:spPr bwMode="gray">
          <a:xfrm>
            <a:off x="480000" y="3128061"/>
            <a:ext cx="11232000" cy="2769600"/>
          </a:xfrm>
        </p:spPr>
        <p:txBody>
          <a:bodyPr/>
          <a:lstStyle>
            <a:lvl1pPr>
              <a:lnSpc>
                <a:spcPct val="90000"/>
              </a:lnSpc>
              <a:spcAft>
                <a:spcPts val="0"/>
              </a:spcAft>
              <a:defRPr sz="4333" b="1" cap="all" baseline="0"/>
            </a:lvl1pPr>
            <a:lvl2pPr marL="0" indent="0">
              <a:spcBef>
                <a:spcPts val="667"/>
              </a:spcBef>
              <a:spcAft>
                <a:spcPts val="0"/>
              </a:spcAft>
              <a:buNone/>
              <a:defRPr sz="2467"/>
            </a:lvl2pPr>
          </a:lstStyle>
          <a:p>
            <a:pPr lvl="0"/>
            <a:r>
              <a:rPr lang="en-US"/>
              <a:t>Click to edit Master text styles</a:t>
            </a:r>
          </a:p>
          <a:p>
            <a:pPr lvl="1"/>
            <a:r>
              <a:rPr lang="en-US"/>
              <a:t>Second level</a:t>
            </a:r>
          </a:p>
        </p:txBody>
      </p:sp>
      <p:sp>
        <p:nvSpPr>
          <p:cNvPr id="6" name="Espace réservé de la date 1">
            <a:extLst>
              <a:ext uri="{FF2B5EF4-FFF2-40B4-BE49-F238E27FC236}">
                <a16:creationId xmlns:a16="http://schemas.microsoft.com/office/drawing/2014/main" id="{BDE5D986-A3DB-458E-BC77-34C885354147}"/>
              </a:ext>
            </a:extLst>
          </p:cNvPr>
          <p:cNvSpPr>
            <a:spLocks noGrp="1"/>
          </p:cNvSpPr>
          <p:nvPr>
            <p:ph type="dt" sz="half" idx="14"/>
          </p:nvPr>
        </p:nvSpPr>
        <p:spPr/>
        <p:txBody>
          <a:bodyPr/>
          <a:lstStyle>
            <a:lvl1pPr>
              <a:defRPr/>
            </a:lvl1pPr>
          </a:lstStyle>
          <a:p>
            <a:pPr>
              <a:defRPr/>
            </a:pPr>
            <a:fld id="{EE72D77D-7666-49FD-B502-5F440F0A1806}" type="datetime1">
              <a:rPr lang="fr-FR" smtClean="0"/>
              <a:t>05/08/2025</a:t>
            </a:fld>
            <a:endParaRPr lang="fr-FR" dirty="0"/>
          </a:p>
        </p:txBody>
      </p:sp>
      <p:sp>
        <p:nvSpPr>
          <p:cNvPr id="8" name="Espace réservé du pied de page 2">
            <a:extLst>
              <a:ext uri="{FF2B5EF4-FFF2-40B4-BE49-F238E27FC236}">
                <a16:creationId xmlns:a16="http://schemas.microsoft.com/office/drawing/2014/main" id="{7BF9F5FF-0536-4BB8-A3B4-F653C3BAFC56}"/>
              </a:ext>
            </a:extLst>
          </p:cNvPr>
          <p:cNvSpPr>
            <a:spLocks noGrp="1"/>
          </p:cNvSpPr>
          <p:nvPr>
            <p:ph type="ftr" sz="quarter" idx="15"/>
          </p:nvPr>
        </p:nvSpPr>
        <p:spPr/>
        <p:txBody>
          <a:bodyPr/>
          <a:lstStyle>
            <a:lvl1pPr>
              <a:defRPr/>
            </a:lvl1pPr>
          </a:lstStyle>
          <a:p>
            <a:pPr>
              <a:defRPr/>
            </a:pPr>
            <a:r>
              <a:rPr lang="fr-FR" dirty="0"/>
              <a:t>Délégation interministérielle à l’hébergement et à l’accès au logement</a:t>
            </a:r>
          </a:p>
        </p:txBody>
      </p:sp>
      <p:sp>
        <p:nvSpPr>
          <p:cNvPr id="9" name="Espace réservé du numéro de diapositive 7">
            <a:extLst>
              <a:ext uri="{FF2B5EF4-FFF2-40B4-BE49-F238E27FC236}">
                <a16:creationId xmlns:a16="http://schemas.microsoft.com/office/drawing/2014/main" id="{607131B0-1AA1-4F74-95DD-5AA41C27724D}"/>
              </a:ext>
            </a:extLst>
          </p:cNvPr>
          <p:cNvSpPr>
            <a:spLocks noGrp="1"/>
          </p:cNvSpPr>
          <p:nvPr>
            <p:ph type="sldNum" sz="quarter" idx="16"/>
          </p:nvPr>
        </p:nvSpPr>
        <p:spPr/>
        <p:txBody>
          <a:bodyPr/>
          <a:lstStyle>
            <a:lvl1pPr>
              <a:defRPr/>
            </a:lvl1pPr>
          </a:lstStyle>
          <a:p>
            <a:pPr>
              <a:defRPr/>
            </a:pPr>
            <a:fld id="{B01534DF-23CE-4053-97EF-68E8A41F23D2}" type="slidenum">
              <a:rPr lang="fr-FR"/>
              <a:pPr>
                <a:defRPr/>
              </a:pPr>
              <a:t>‹N°›</a:t>
            </a:fld>
            <a:endParaRPr lang="fr-FR" dirty="0"/>
          </a:p>
        </p:txBody>
      </p:sp>
    </p:spTree>
    <p:extLst>
      <p:ext uri="{BB962C8B-B14F-4D97-AF65-F5344CB8AC3E}">
        <p14:creationId xmlns:p14="http://schemas.microsoft.com/office/powerpoint/2010/main" val="185748415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2" name="Titre 1"/>
          <p:cNvSpPr>
            <a:spLocks noGrp="1"/>
          </p:cNvSpPr>
          <p:nvPr>
            <p:ph type="title"/>
          </p:nvPr>
        </p:nvSpPr>
        <p:spPr bwMode="gray">
          <a:xfrm>
            <a:off x="479999" y="1200000"/>
            <a:ext cx="11232000" cy="960000"/>
          </a:xfrm>
        </p:spPr>
        <p:txBody>
          <a:bodyPr/>
          <a:lstStyle>
            <a:lvl1pPr>
              <a:defRPr/>
            </a:lvl1pPr>
          </a:lstStyle>
          <a:p>
            <a:r>
              <a:rPr lang="en-US"/>
              <a:t>Click to edit Master title style</a:t>
            </a:r>
            <a:endParaRPr lang="fr-FR"/>
          </a:p>
        </p:txBody>
      </p:sp>
      <p:sp>
        <p:nvSpPr>
          <p:cNvPr id="8" name="Espace réservé du texte 7"/>
          <p:cNvSpPr>
            <a:spLocks noGrp="1"/>
          </p:cNvSpPr>
          <p:nvPr>
            <p:ph type="body" sz="quarter" idx="13"/>
          </p:nvPr>
        </p:nvSpPr>
        <p:spPr bwMode="gray">
          <a:xfrm>
            <a:off x="479997" y="2522624"/>
            <a:ext cx="3360000" cy="3374400"/>
          </a:xfrm>
        </p:spPr>
        <p:txBody>
          <a:bodyPr/>
          <a:lstStyle>
            <a:lvl1pPr marL="191995" indent="-191995">
              <a:spcBef>
                <a:spcPts val="533"/>
              </a:spcBef>
              <a:spcAft>
                <a:spcPts val="1067"/>
              </a:spcAft>
              <a:buFont typeface="+mj-lt"/>
              <a:buAutoNum type="arabicPeriod"/>
              <a:defRPr b="1"/>
            </a:lvl1pPr>
            <a:lvl2pPr marL="431989" indent="-191995">
              <a:spcBef>
                <a:spcPts val="800"/>
              </a:spcBef>
              <a:spcAft>
                <a:spcPts val="1067"/>
              </a:spcAft>
              <a:buFont typeface="+mj-lt"/>
              <a:buAutoNum type="alphaLcPeriod"/>
              <a:defRPr/>
            </a:lvl2pPr>
          </a:lstStyle>
          <a:p>
            <a:pPr lvl="0"/>
            <a:r>
              <a:rPr lang="en-US"/>
              <a:t>Click to edit Master text styles</a:t>
            </a:r>
          </a:p>
          <a:p>
            <a:pPr lvl="1"/>
            <a:r>
              <a:rPr lang="en-US"/>
              <a:t>Second level</a:t>
            </a:r>
          </a:p>
        </p:txBody>
      </p:sp>
      <p:sp>
        <p:nvSpPr>
          <p:cNvPr id="9" name="Espace réservé du texte 7"/>
          <p:cNvSpPr>
            <a:spLocks noGrp="1"/>
          </p:cNvSpPr>
          <p:nvPr>
            <p:ph type="body" sz="quarter" idx="14"/>
          </p:nvPr>
        </p:nvSpPr>
        <p:spPr bwMode="gray">
          <a:xfrm>
            <a:off x="4416000" y="2524800"/>
            <a:ext cx="3360000" cy="3374400"/>
          </a:xfrm>
        </p:spPr>
        <p:txBody>
          <a:bodyPr/>
          <a:lstStyle>
            <a:lvl1pPr marL="191995" indent="-191995">
              <a:spcBef>
                <a:spcPts val="533"/>
              </a:spcBef>
              <a:spcAft>
                <a:spcPts val="1067"/>
              </a:spcAft>
              <a:buFont typeface="+mj-lt"/>
              <a:buAutoNum type="arabicPeriod"/>
              <a:defRPr b="1"/>
            </a:lvl1pPr>
            <a:lvl2pPr marL="431989" indent="-191995">
              <a:spcBef>
                <a:spcPts val="800"/>
              </a:spcBef>
              <a:spcAft>
                <a:spcPts val="1067"/>
              </a:spcAft>
              <a:buFont typeface="+mj-lt"/>
              <a:buAutoNum type="alphaLcPeriod"/>
              <a:defRPr/>
            </a:lvl2pPr>
          </a:lstStyle>
          <a:p>
            <a:pPr lvl="0"/>
            <a:r>
              <a:rPr lang="en-US"/>
              <a:t>Click to edit Master text styles</a:t>
            </a:r>
          </a:p>
          <a:p>
            <a:pPr lvl="1"/>
            <a:r>
              <a:rPr lang="en-US"/>
              <a:t>Second level</a:t>
            </a:r>
          </a:p>
        </p:txBody>
      </p:sp>
      <p:sp>
        <p:nvSpPr>
          <p:cNvPr id="10" name="Espace réservé du texte 7"/>
          <p:cNvSpPr>
            <a:spLocks noGrp="1"/>
          </p:cNvSpPr>
          <p:nvPr>
            <p:ph type="body" sz="quarter" idx="15"/>
          </p:nvPr>
        </p:nvSpPr>
        <p:spPr bwMode="gray">
          <a:xfrm>
            <a:off x="8351999" y="2524800"/>
            <a:ext cx="3360000" cy="3374400"/>
          </a:xfrm>
        </p:spPr>
        <p:txBody>
          <a:bodyPr/>
          <a:lstStyle>
            <a:lvl1pPr marL="191995" indent="-191995">
              <a:spcBef>
                <a:spcPts val="533"/>
              </a:spcBef>
              <a:spcAft>
                <a:spcPts val="1067"/>
              </a:spcAft>
              <a:buFont typeface="+mj-lt"/>
              <a:buAutoNum type="arabicPeriod"/>
              <a:defRPr b="1"/>
            </a:lvl1pPr>
            <a:lvl2pPr marL="431989" indent="-191995">
              <a:spcBef>
                <a:spcPts val="800"/>
              </a:spcBef>
              <a:spcAft>
                <a:spcPts val="1067"/>
              </a:spcAft>
              <a:buFont typeface="+mj-lt"/>
              <a:buAutoNum type="alphaLcPeriod"/>
              <a:defRPr/>
            </a:lvl2pPr>
          </a:lstStyle>
          <a:p>
            <a:pPr lvl="0"/>
            <a:r>
              <a:rPr lang="en-US"/>
              <a:t>Click to edit Master text styles</a:t>
            </a:r>
          </a:p>
          <a:p>
            <a:pPr lvl="1"/>
            <a:r>
              <a:rPr lang="en-US"/>
              <a:t>Second level</a:t>
            </a:r>
          </a:p>
        </p:txBody>
      </p:sp>
      <p:sp>
        <p:nvSpPr>
          <p:cNvPr id="6" name="Espace réservé de la date 3">
            <a:extLst>
              <a:ext uri="{FF2B5EF4-FFF2-40B4-BE49-F238E27FC236}">
                <a16:creationId xmlns:a16="http://schemas.microsoft.com/office/drawing/2014/main" id="{68B8F4E7-05E4-4A5B-941D-4DE1250178F3}"/>
              </a:ext>
            </a:extLst>
          </p:cNvPr>
          <p:cNvSpPr>
            <a:spLocks noGrp="1"/>
          </p:cNvSpPr>
          <p:nvPr>
            <p:ph type="dt" sz="half" idx="16"/>
          </p:nvPr>
        </p:nvSpPr>
        <p:spPr/>
        <p:txBody>
          <a:bodyPr/>
          <a:lstStyle>
            <a:lvl1pPr>
              <a:defRPr/>
            </a:lvl1pPr>
          </a:lstStyle>
          <a:p>
            <a:pPr>
              <a:defRPr/>
            </a:pPr>
            <a:fld id="{09C49C9A-A0B6-454E-AB85-5E08EC7D603E}" type="datetime1">
              <a:rPr lang="fr-FR" smtClean="0"/>
              <a:t>05/08/2025</a:t>
            </a:fld>
            <a:endParaRPr lang="fr-FR" dirty="0"/>
          </a:p>
        </p:txBody>
      </p:sp>
      <p:sp>
        <p:nvSpPr>
          <p:cNvPr id="7" name="Espace réservé du pied de page 4">
            <a:extLst>
              <a:ext uri="{FF2B5EF4-FFF2-40B4-BE49-F238E27FC236}">
                <a16:creationId xmlns:a16="http://schemas.microsoft.com/office/drawing/2014/main" id="{C8A1E641-9DC1-4C1E-923F-E38F2DD90BD4}"/>
              </a:ext>
            </a:extLst>
          </p:cNvPr>
          <p:cNvSpPr>
            <a:spLocks noGrp="1"/>
          </p:cNvSpPr>
          <p:nvPr>
            <p:ph type="ftr" sz="quarter" idx="17"/>
          </p:nvPr>
        </p:nvSpPr>
        <p:spPr/>
        <p:txBody>
          <a:bodyPr/>
          <a:lstStyle>
            <a:lvl1pPr>
              <a:defRPr/>
            </a:lvl1pPr>
          </a:lstStyle>
          <a:p>
            <a:pPr>
              <a:defRPr/>
            </a:pPr>
            <a:r>
              <a:rPr lang="fr-FR" dirty="0"/>
              <a:t>Délégation interministérielle à l’hébergement et à l’accès au logement</a:t>
            </a:r>
          </a:p>
        </p:txBody>
      </p:sp>
      <p:sp>
        <p:nvSpPr>
          <p:cNvPr id="11" name="Espace réservé du numéro de diapositive 5">
            <a:extLst>
              <a:ext uri="{FF2B5EF4-FFF2-40B4-BE49-F238E27FC236}">
                <a16:creationId xmlns:a16="http://schemas.microsoft.com/office/drawing/2014/main" id="{DE6662C9-9D80-4E5A-BC22-CB48438851E0}"/>
              </a:ext>
            </a:extLst>
          </p:cNvPr>
          <p:cNvSpPr>
            <a:spLocks noGrp="1"/>
          </p:cNvSpPr>
          <p:nvPr>
            <p:ph type="sldNum" sz="quarter" idx="18"/>
          </p:nvPr>
        </p:nvSpPr>
        <p:spPr/>
        <p:txBody>
          <a:bodyPr/>
          <a:lstStyle>
            <a:lvl1pPr>
              <a:defRPr/>
            </a:lvl1pPr>
          </a:lstStyle>
          <a:p>
            <a:pPr>
              <a:defRPr/>
            </a:pPr>
            <a:fld id="{BC0BBA94-6AF7-481F-9D98-1C2F1365F56C}" type="slidenum">
              <a:rPr lang="fr-FR"/>
              <a:pPr>
                <a:defRPr/>
              </a:pPr>
              <a:t>‹N°›</a:t>
            </a:fld>
            <a:endParaRPr lang="fr-FR" dirty="0"/>
          </a:p>
        </p:txBody>
      </p:sp>
    </p:spTree>
    <p:extLst>
      <p:ext uri="{BB962C8B-B14F-4D97-AF65-F5344CB8AC3E}">
        <p14:creationId xmlns:p14="http://schemas.microsoft.com/office/powerpoint/2010/main" val="190225128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p:nvPr>
        </p:nvSpPr>
        <p:spPr bwMode="gray">
          <a:xfrm>
            <a:off x="0" y="984000"/>
            <a:ext cx="12192000" cy="5875200"/>
          </a:xfrm>
          <a:solidFill>
            <a:schemeClr val="bg1">
              <a:lumMod val="85000"/>
            </a:schemeClr>
          </a:solidFill>
        </p:spPr>
        <p:txBody>
          <a:bodyPr tIns="1080000" anchor="ctr"/>
          <a:lstStyle>
            <a:lvl1pPr algn="ctr">
              <a:defRPr cap="all" baseline="0"/>
            </a:lvl1pPr>
          </a:lstStyle>
          <a:p>
            <a:pPr lvl="0"/>
            <a:r>
              <a:rPr lang="en-US" noProof="0" dirty="0"/>
              <a:t>Click icon to add picture</a:t>
            </a:r>
            <a:endParaRPr lang="fr-FR" noProof="0" dirty="0"/>
          </a:p>
        </p:txBody>
      </p:sp>
      <p:sp>
        <p:nvSpPr>
          <p:cNvPr id="2" name="Titre 1"/>
          <p:cNvSpPr>
            <a:spLocks noGrp="1"/>
          </p:cNvSpPr>
          <p:nvPr>
            <p:ph type="title"/>
          </p:nvPr>
        </p:nvSpPr>
        <p:spPr bwMode="gray">
          <a:xfrm>
            <a:off x="479999" y="984000"/>
            <a:ext cx="11232000" cy="53952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bIns="360000" anchor="ctr"/>
          <a:lstStyle>
            <a:lvl1pPr marL="527987" indent="-527987">
              <a:buFont typeface="+mj-lt"/>
              <a:buAutoNum type="arabicPeriod"/>
              <a:defRPr sz="4333"/>
            </a:lvl1pPr>
          </a:lstStyle>
          <a:p>
            <a:r>
              <a:rPr lang="en-US"/>
              <a:t>Click to edit Master title style</a:t>
            </a:r>
            <a:endParaRPr lang="fr-FR"/>
          </a:p>
        </p:txBody>
      </p:sp>
      <p:sp>
        <p:nvSpPr>
          <p:cNvPr id="4" name="Espace réservé de la date 3">
            <a:extLst>
              <a:ext uri="{FF2B5EF4-FFF2-40B4-BE49-F238E27FC236}">
                <a16:creationId xmlns:a16="http://schemas.microsoft.com/office/drawing/2014/main" id="{F579D367-760F-42BE-A982-845C472F6B7A}"/>
              </a:ext>
            </a:extLst>
          </p:cNvPr>
          <p:cNvSpPr>
            <a:spLocks noGrp="1"/>
          </p:cNvSpPr>
          <p:nvPr>
            <p:ph type="dt" sz="half" idx="14"/>
          </p:nvPr>
        </p:nvSpPr>
        <p:spPr/>
        <p:txBody>
          <a:bodyPr/>
          <a:lstStyle>
            <a:lvl1pPr>
              <a:defRPr/>
            </a:lvl1pPr>
          </a:lstStyle>
          <a:p>
            <a:pPr>
              <a:defRPr/>
            </a:pPr>
            <a:fld id="{F42D7701-97A5-4DF3-B7EE-2DDC6458354B}" type="datetime1">
              <a:rPr lang="fr-FR" smtClean="0"/>
              <a:t>05/08/2025</a:t>
            </a:fld>
            <a:endParaRPr lang="fr-FR" dirty="0"/>
          </a:p>
        </p:txBody>
      </p:sp>
      <p:sp>
        <p:nvSpPr>
          <p:cNvPr id="5" name="Espace réservé du pied de page 4">
            <a:extLst>
              <a:ext uri="{FF2B5EF4-FFF2-40B4-BE49-F238E27FC236}">
                <a16:creationId xmlns:a16="http://schemas.microsoft.com/office/drawing/2014/main" id="{5DABEA2A-B2E4-451E-9242-86CADCDC9303}"/>
              </a:ext>
            </a:extLst>
          </p:cNvPr>
          <p:cNvSpPr>
            <a:spLocks noGrp="1"/>
          </p:cNvSpPr>
          <p:nvPr>
            <p:ph type="ftr" sz="quarter" idx="15"/>
          </p:nvPr>
        </p:nvSpPr>
        <p:spPr/>
        <p:txBody>
          <a:bodyPr/>
          <a:lstStyle>
            <a:lvl1pPr>
              <a:defRPr/>
            </a:lvl1pPr>
          </a:lstStyle>
          <a:p>
            <a:pPr>
              <a:defRPr/>
            </a:pPr>
            <a:r>
              <a:rPr lang="fr-FR" dirty="0"/>
              <a:t>Délégation interministérielle à l’hébergement et à l’accès au logement</a:t>
            </a:r>
          </a:p>
        </p:txBody>
      </p:sp>
      <p:sp>
        <p:nvSpPr>
          <p:cNvPr id="6" name="Espace réservé du numéro de diapositive 5">
            <a:extLst>
              <a:ext uri="{FF2B5EF4-FFF2-40B4-BE49-F238E27FC236}">
                <a16:creationId xmlns:a16="http://schemas.microsoft.com/office/drawing/2014/main" id="{FE76FB17-9A03-4F4B-A395-51FCDA622F99}"/>
              </a:ext>
            </a:extLst>
          </p:cNvPr>
          <p:cNvSpPr>
            <a:spLocks noGrp="1"/>
          </p:cNvSpPr>
          <p:nvPr>
            <p:ph type="sldNum" sz="quarter" idx="16"/>
          </p:nvPr>
        </p:nvSpPr>
        <p:spPr/>
        <p:txBody>
          <a:bodyPr/>
          <a:lstStyle>
            <a:lvl1pPr>
              <a:defRPr/>
            </a:lvl1pPr>
          </a:lstStyle>
          <a:p>
            <a:pPr>
              <a:defRPr/>
            </a:pPr>
            <a:fld id="{10BA4E00-0874-495F-8024-81EAC397AAFD}" type="slidenum">
              <a:rPr lang="fr-FR"/>
              <a:pPr>
                <a:defRPr/>
              </a:pPr>
              <a:t>‹N°›</a:t>
            </a:fld>
            <a:endParaRPr lang="fr-FR" dirty="0"/>
          </a:p>
        </p:txBody>
      </p:sp>
    </p:spTree>
    <p:extLst>
      <p:ext uri="{BB962C8B-B14F-4D97-AF65-F5344CB8AC3E}">
        <p14:creationId xmlns:p14="http://schemas.microsoft.com/office/powerpoint/2010/main" val="105052566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itre et textes 3 colonnes">
    <p:spTree>
      <p:nvGrpSpPr>
        <p:cNvPr id="1" name=""/>
        <p:cNvGrpSpPr/>
        <p:nvPr/>
      </p:nvGrpSpPr>
      <p:grpSpPr>
        <a:xfrm>
          <a:off x="0" y="0"/>
          <a:ext cx="0" cy="0"/>
          <a:chOff x="0" y="0"/>
          <a:chExt cx="0" cy="0"/>
        </a:xfrm>
      </p:grpSpPr>
      <p:sp>
        <p:nvSpPr>
          <p:cNvPr id="2" name="Titre 1"/>
          <p:cNvSpPr>
            <a:spLocks noGrp="1"/>
          </p:cNvSpPr>
          <p:nvPr>
            <p:ph type="title"/>
          </p:nvPr>
        </p:nvSpPr>
        <p:spPr bwMode="gray">
          <a:xfrm>
            <a:off x="479999" y="1200000"/>
            <a:ext cx="11232000" cy="960000"/>
          </a:xfrm>
        </p:spPr>
        <p:txBody>
          <a:bodyPr/>
          <a:lstStyle>
            <a:lvl1pPr>
              <a:defRPr/>
            </a:lvl1pPr>
          </a:lstStyle>
          <a:p>
            <a:r>
              <a:rPr lang="en-US"/>
              <a:t>Click to edit Master title style</a:t>
            </a:r>
            <a:endParaRPr lang="fr-FR"/>
          </a:p>
        </p:txBody>
      </p:sp>
      <p:sp>
        <p:nvSpPr>
          <p:cNvPr id="10" name="Espace réservé du texte 9"/>
          <p:cNvSpPr>
            <a:spLocks noGrp="1"/>
          </p:cNvSpPr>
          <p:nvPr>
            <p:ph type="body" sz="quarter" idx="13"/>
          </p:nvPr>
        </p:nvSpPr>
        <p:spPr bwMode="gray">
          <a:xfrm>
            <a:off x="4416000" y="240000"/>
            <a:ext cx="7296000" cy="480000"/>
          </a:xfrm>
        </p:spPr>
        <p:txBody>
          <a:bodyPr/>
          <a:lstStyle>
            <a:lvl1pPr marL="143996" indent="-143996" algn="r">
              <a:spcAft>
                <a:spcPts val="0"/>
              </a:spcAft>
              <a:buFont typeface="+mj-lt"/>
              <a:buAutoNum type="arabicPeriod"/>
              <a:defRPr sz="1000" b="1"/>
            </a:lvl1pPr>
            <a:lvl2pPr marL="143996" indent="-143996" algn="r">
              <a:spcBef>
                <a:spcPts val="0"/>
              </a:spcBef>
              <a:spcAft>
                <a:spcPts val="0"/>
              </a:spcAft>
              <a:buFont typeface="+mj-lt"/>
              <a:buAutoNum type="alphaLcPeriod"/>
              <a:defRPr sz="1000"/>
            </a:lvl2pPr>
          </a:lstStyle>
          <a:p>
            <a:pPr lvl="0"/>
            <a:r>
              <a:rPr lang="en-US"/>
              <a:t>Click to edit Master text styles</a:t>
            </a:r>
          </a:p>
          <a:p>
            <a:pPr lvl="1"/>
            <a:r>
              <a:rPr lang="en-US"/>
              <a:t>Second level</a:t>
            </a:r>
          </a:p>
        </p:txBody>
      </p:sp>
      <p:sp>
        <p:nvSpPr>
          <p:cNvPr id="12" name="Espace réservé du texte 11"/>
          <p:cNvSpPr>
            <a:spLocks noGrp="1"/>
          </p:cNvSpPr>
          <p:nvPr>
            <p:ph type="body" sz="quarter" idx="14"/>
          </p:nvPr>
        </p:nvSpPr>
        <p:spPr bwMode="gray">
          <a:xfrm>
            <a:off x="479999" y="2448000"/>
            <a:ext cx="3360000" cy="3432000"/>
          </a:xfrm>
        </p:spPr>
        <p:txBody>
          <a:bodyPr/>
          <a:lstStyle>
            <a:lvl1pPr>
              <a:defRPr/>
            </a:lvl1pPr>
            <a:lvl2pPr>
              <a:defRPr/>
            </a:lvl2pPr>
            <a:lvl3pPr>
              <a:defRPr baseline="0"/>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13" name="Espace réservé du texte 11"/>
          <p:cNvSpPr>
            <a:spLocks noGrp="1"/>
          </p:cNvSpPr>
          <p:nvPr>
            <p:ph type="body" sz="quarter" idx="15"/>
          </p:nvPr>
        </p:nvSpPr>
        <p:spPr bwMode="gray">
          <a:xfrm>
            <a:off x="4416000" y="2448000"/>
            <a:ext cx="3360000" cy="3432000"/>
          </a:xfrm>
        </p:spPr>
        <p:txBody>
          <a:bodyPr/>
          <a:lstStyle>
            <a:lvl1pPr>
              <a:defRPr/>
            </a:lvl1pPr>
            <a:lvl2pPr>
              <a:defRPr/>
            </a:lvl2pPr>
            <a:lvl3pPr>
              <a:defRPr baseline="0"/>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14" name="Espace réservé du texte 11"/>
          <p:cNvSpPr>
            <a:spLocks noGrp="1"/>
          </p:cNvSpPr>
          <p:nvPr>
            <p:ph type="body" sz="quarter" idx="16"/>
          </p:nvPr>
        </p:nvSpPr>
        <p:spPr bwMode="gray">
          <a:xfrm>
            <a:off x="8352000" y="2448000"/>
            <a:ext cx="3360000" cy="3432000"/>
          </a:xfrm>
        </p:spPr>
        <p:txBody>
          <a:bodyPr/>
          <a:lstStyle>
            <a:lvl1pPr>
              <a:defRPr/>
            </a:lvl1pPr>
            <a:lvl2pPr>
              <a:defRPr/>
            </a:lvl2pPr>
            <a:lvl3pPr>
              <a:defRPr baseline="0"/>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7" name="Espace réservé de la date 3">
            <a:extLst>
              <a:ext uri="{FF2B5EF4-FFF2-40B4-BE49-F238E27FC236}">
                <a16:creationId xmlns:a16="http://schemas.microsoft.com/office/drawing/2014/main" id="{2F2FB7B6-9B3C-4C84-AEFC-6EB11872A530}"/>
              </a:ext>
            </a:extLst>
          </p:cNvPr>
          <p:cNvSpPr>
            <a:spLocks noGrp="1"/>
          </p:cNvSpPr>
          <p:nvPr>
            <p:ph type="dt" sz="half" idx="17"/>
          </p:nvPr>
        </p:nvSpPr>
        <p:spPr/>
        <p:txBody>
          <a:bodyPr/>
          <a:lstStyle>
            <a:lvl1pPr>
              <a:defRPr/>
            </a:lvl1pPr>
          </a:lstStyle>
          <a:p>
            <a:pPr>
              <a:defRPr/>
            </a:pPr>
            <a:fld id="{452D3521-2E5D-4A22-BD8D-2C1781FC521D}" type="datetime1">
              <a:rPr lang="fr-FR" smtClean="0"/>
              <a:t>05/08/2025</a:t>
            </a:fld>
            <a:endParaRPr lang="fr-FR" dirty="0"/>
          </a:p>
        </p:txBody>
      </p:sp>
      <p:sp>
        <p:nvSpPr>
          <p:cNvPr id="8" name="Espace réservé du pied de page 4">
            <a:extLst>
              <a:ext uri="{FF2B5EF4-FFF2-40B4-BE49-F238E27FC236}">
                <a16:creationId xmlns:a16="http://schemas.microsoft.com/office/drawing/2014/main" id="{89E5AC66-EAF2-4164-9A2B-268CB8C97318}"/>
              </a:ext>
            </a:extLst>
          </p:cNvPr>
          <p:cNvSpPr>
            <a:spLocks noGrp="1"/>
          </p:cNvSpPr>
          <p:nvPr>
            <p:ph type="ftr" sz="quarter" idx="18"/>
          </p:nvPr>
        </p:nvSpPr>
        <p:spPr/>
        <p:txBody>
          <a:bodyPr/>
          <a:lstStyle>
            <a:lvl1pPr>
              <a:defRPr/>
            </a:lvl1pPr>
          </a:lstStyle>
          <a:p>
            <a:pPr>
              <a:defRPr/>
            </a:pPr>
            <a:r>
              <a:rPr lang="fr-FR" dirty="0"/>
              <a:t>Délégation interministérielle à l’hébergement et à l’accès au logement</a:t>
            </a:r>
          </a:p>
        </p:txBody>
      </p:sp>
      <p:sp>
        <p:nvSpPr>
          <p:cNvPr id="9" name="Espace réservé du numéro de diapositive 5">
            <a:extLst>
              <a:ext uri="{FF2B5EF4-FFF2-40B4-BE49-F238E27FC236}">
                <a16:creationId xmlns:a16="http://schemas.microsoft.com/office/drawing/2014/main" id="{DDC47EDF-D999-4F7A-B280-64FD687A695D}"/>
              </a:ext>
            </a:extLst>
          </p:cNvPr>
          <p:cNvSpPr>
            <a:spLocks noGrp="1"/>
          </p:cNvSpPr>
          <p:nvPr>
            <p:ph type="sldNum" sz="quarter" idx="19"/>
          </p:nvPr>
        </p:nvSpPr>
        <p:spPr/>
        <p:txBody>
          <a:bodyPr/>
          <a:lstStyle>
            <a:lvl1pPr>
              <a:defRPr/>
            </a:lvl1pPr>
          </a:lstStyle>
          <a:p>
            <a:pPr>
              <a:defRPr/>
            </a:pPr>
            <a:fld id="{E1C85499-3BA9-454C-B574-C4E144EB02FA}" type="slidenum">
              <a:rPr lang="fr-FR"/>
              <a:pPr>
                <a:defRPr/>
              </a:pPr>
              <a:t>‹N°›</a:t>
            </a:fld>
            <a:endParaRPr lang="fr-FR" dirty="0"/>
          </a:p>
        </p:txBody>
      </p:sp>
    </p:spTree>
    <p:extLst>
      <p:ext uri="{BB962C8B-B14F-4D97-AF65-F5344CB8AC3E}">
        <p14:creationId xmlns:p14="http://schemas.microsoft.com/office/powerpoint/2010/main" val="222631097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Titre COPIL">
    <p:spTree>
      <p:nvGrpSpPr>
        <p:cNvPr id="1" name=""/>
        <p:cNvGrpSpPr/>
        <p:nvPr/>
      </p:nvGrpSpPr>
      <p:grpSpPr>
        <a:xfrm>
          <a:off x="0" y="0"/>
          <a:ext cx="0" cy="0"/>
          <a:chOff x="0" y="0"/>
          <a:chExt cx="0" cy="0"/>
        </a:xfrm>
      </p:grpSpPr>
      <p:sp>
        <p:nvSpPr>
          <p:cNvPr id="2" name="Titre 1"/>
          <p:cNvSpPr>
            <a:spLocks noGrp="1"/>
          </p:cNvSpPr>
          <p:nvPr>
            <p:ph type="title"/>
          </p:nvPr>
        </p:nvSpPr>
        <p:spPr bwMode="gray">
          <a:xfrm>
            <a:off x="479999" y="737517"/>
            <a:ext cx="11232000" cy="960000"/>
          </a:xfrm>
        </p:spPr>
        <p:txBody>
          <a:bodyPr/>
          <a:lstStyle>
            <a:lvl1pPr>
              <a:defRPr sz="3400"/>
            </a:lvl1pPr>
          </a:lstStyle>
          <a:p>
            <a:r>
              <a:rPr lang="en-US"/>
              <a:t>Click to edit Master title style</a:t>
            </a:r>
            <a:endParaRPr lang="fr-FR"/>
          </a:p>
        </p:txBody>
      </p:sp>
      <p:sp>
        <p:nvSpPr>
          <p:cNvPr id="10" name="Espace réservé du texte 9"/>
          <p:cNvSpPr>
            <a:spLocks noGrp="1"/>
          </p:cNvSpPr>
          <p:nvPr>
            <p:ph type="body" sz="quarter" idx="13"/>
          </p:nvPr>
        </p:nvSpPr>
        <p:spPr bwMode="gray">
          <a:xfrm>
            <a:off x="4416000" y="240000"/>
            <a:ext cx="7296000" cy="480000"/>
          </a:xfrm>
        </p:spPr>
        <p:txBody>
          <a:bodyPr/>
          <a:lstStyle>
            <a:lvl1pPr marL="143996" indent="-143996" algn="r">
              <a:spcAft>
                <a:spcPts val="0"/>
              </a:spcAft>
              <a:buFont typeface="+mj-lt"/>
              <a:buAutoNum type="arabicPeriod"/>
              <a:defRPr sz="1000" b="1"/>
            </a:lvl1pPr>
            <a:lvl2pPr marL="143996" indent="-143996" algn="r">
              <a:spcBef>
                <a:spcPts val="0"/>
              </a:spcBef>
              <a:spcAft>
                <a:spcPts val="0"/>
              </a:spcAft>
              <a:buFont typeface="+mj-lt"/>
              <a:buAutoNum type="alphaLcPeriod"/>
              <a:defRPr sz="1000"/>
            </a:lvl2pPr>
          </a:lstStyle>
          <a:p>
            <a:pPr lvl="0"/>
            <a:r>
              <a:rPr lang="en-US"/>
              <a:t>Click to edit Master text styles</a:t>
            </a:r>
          </a:p>
          <a:p>
            <a:pPr lvl="1"/>
            <a:r>
              <a:rPr lang="en-US"/>
              <a:t>Second level</a:t>
            </a:r>
          </a:p>
        </p:txBody>
      </p:sp>
      <p:sp>
        <p:nvSpPr>
          <p:cNvPr id="12" name="Espace réservé du texte 11"/>
          <p:cNvSpPr>
            <a:spLocks noGrp="1"/>
          </p:cNvSpPr>
          <p:nvPr>
            <p:ph type="body" sz="quarter" idx="14"/>
          </p:nvPr>
        </p:nvSpPr>
        <p:spPr bwMode="gray">
          <a:xfrm>
            <a:off x="479999" y="2448000"/>
            <a:ext cx="3360000" cy="3432000"/>
          </a:xfrm>
        </p:spPr>
        <p:txBody>
          <a:bodyPr/>
          <a:lstStyle>
            <a:lvl1pPr>
              <a:defRPr/>
            </a:lvl1pPr>
            <a:lvl2pPr>
              <a:defRPr/>
            </a:lvl2pPr>
            <a:lvl3pPr>
              <a:defRPr baseline="0"/>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13" name="Espace réservé du texte 11"/>
          <p:cNvSpPr>
            <a:spLocks noGrp="1"/>
          </p:cNvSpPr>
          <p:nvPr>
            <p:ph type="body" sz="quarter" idx="15"/>
          </p:nvPr>
        </p:nvSpPr>
        <p:spPr bwMode="gray">
          <a:xfrm>
            <a:off x="4416000" y="2448000"/>
            <a:ext cx="3360000" cy="3432000"/>
          </a:xfrm>
        </p:spPr>
        <p:txBody>
          <a:bodyPr/>
          <a:lstStyle>
            <a:lvl1pPr>
              <a:defRPr/>
            </a:lvl1pPr>
            <a:lvl2pPr>
              <a:defRPr/>
            </a:lvl2pPr>
            <a:lvl3pPr>
              <a:defRPr baseline="0"/>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14" name="Espace réservé du texte 11"/>
          <p:cNvSpPr>
            <a:spLocks noGrp="1"/>
          </p:cNvSpPr>
          <p:nvPr>
            <p:ph type="body" sz="quarter" idx="16"/>
          </p:nvPr>
        </p:nvSpPr>
        <p:spPr bwMode="gray">
          <a:xfrm>
            <a:off x="8352000" y="2448000"/>
            <a:ext cx="3360000" cy="3432000"/>
          </a:xfrm>
        </p:spPr>
        <p:txBody>
          <a:bodyPr/>
          <a:lstStyle>
            <a:lvl1pPr>
              <a:defRPr/>
            </a:lvl1pPr>
            <a:lvl2pPr>
              <a:defRPr/>
            </a:lvl2pPr>
            <a:lvl3pPr>
              <a:defRPr baseline="0"/>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7" name="Espace réservé de la date 3">
            <a:extLst>
              <a:ext uri="{FF2B5EF4-FFF2-40B4-BE49-F238E27FC236}">
                <a16:creationId xmlns:a16="http://schemas.microsoft.com/office/drawing/2014/main" id="{2F2FB7B6-9B3C-4C84-AEFC-6EB11872A530}"/>
              </a:ext>
            </a:extLst>
          </p:cNvPr>
          <p:cNvSpPr>
            <a:spLocks noGrp="1"/>
          </p:cNvSpPr>
          <p:nvPr>
            <p:ph type="dt" sz="half" idx="17"/>
          </p:nvPr>
        </p:nvSpPr>
        <p:spPr/>
        <p:txBody>
          <a:bodyPr/>
          <a:lstStyle>
            <a:lvl1pPr>
              <a:defRPr/>
            </a:lvl1pPr>
          </a:lstStyle>
          <a:p>
            <a:pPr>
              <a:defRPr/>
            </a:pPr>
            <a:fld id="{FF38898B-8EB2-46B4-8820-43C858D6D942}" type="datetime1">
              <a:rPr lang="fr-FR" smtClean="0"/>
              <a:t>05/08/2025</a:t>
            </a:fld>
            <a:endParaRPr lang="fr-FR" dirty="0"/>
          </a:p>
        </p:txBody>
      </p:sp>
      <p:sp>
        <p:nvSpPr>
          <p:cNvPr id="8" name="Espace réservé du pied de page 4">
            <a:extLst>
              <a:ext uri="{FF2B5EF4-FFF2-40B4-BE49-F238E27FC236}">
                <a16:creationId xmlns:a16="http://schemas.microsoft.com/office/drawing/2014/main" id="{89E5AC66-EAF2-4164-9A2B-268CB8C97318}"/>
              </a:ext>
            </a:extLst>
          </p:cNvPr>
          <p:cNvSpPr>
            <a:spLocks noGrp="1"/>
          </p:cNvSpPr>
          <p:nvPr>
            <p:ph type="ftr" sz="quarter" idx="18"/>
          </p:nvPr>
        </p:nvSpPr>
        <p:spPr/>
        <p:txBody>
          <a:bodyPr/>
          <a:lstStyle>
            <a:lvl1pPr>
              <a:defRPr/>
            </a:lvl1pPr>
          </a:lstStyle>
          <a:p>
            <a:pPr>
              <a:defRPr/>
            </a:pPr>
            <a:r>
              <a:rPr lang="fr-FR" dirty="0"/>
              <a:t>Délégation interministérielle à l’hébergement et à l’accès au logement</a:t>
            </a:r>
          </a:p>
        </p:txBody>
      </p:sp>
      <p:sp>
        <p:nvSpPr>
          <p:cNvPr id="9" name="Espace réservé du numéro de diapositive 5">
            <a:extLst>
              <a:ext uri="{FF2B5EF4-FFF2-40B4-BE49-F238E27FC236}">
                <a16:creationId xmlns:a16="http://schemas.microsoft.com/office/drawing/2014/main" id="{DDC47EDF-D999-4F7A-B280-64FD687A695D}"/>
              </a:ext>
            </a:extLst>
          </p:cNvPr>
          <p:cNvSpPr>
            <a:spLocks noGrp="1"/>
          </p:cNvSpPr>
          <p:nvPr>
            <p:ph type="sldNum" sz="quarter" idx="19"/>
          </p:nvPr>
        </p:nvSpPr>
        <p:spPr/>
        <p:txBody>
          <a:bodyPr/>
          <a:lstStyle>
            <a:lvl1pPr>
              <a:defRPr/>
            </a:lvl1pPr>
          </a:lstStyle>
          <a:p>
            <a:pPr>
              <a:defRPr/>
            </a:pPr>
            <a:fld id="{E1C85499-3BA9-454C-B574-C4E144EB02FA}" type="slidenum">
              <a:rPr lang="fr-FR"/>
              <a:pPr>
                <a:defRPr/>
              </a:pPr>
              <a:t>‹N°›</a:t>
            </a:fld>
            <a:endParaRPr lang="fr-FR" dirty="0"/>
          </a:p>
        </p:txBody>
      </p:sp>
    </p:spTree>
    <p:extLst>
      <p:ext uri="{BB962C8B-B14F-4D97-AF65-F5344CB8AC3E}">
        <p14:creationId xmlns:p14="http://schemas.microsoft.com/office/powerpoint/2010/main" val="351771408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3_Titre et contenu">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27348" y="1815360"/>
            <a:ext cx="11700000" cy="44662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re 2"/>
          <p:cNvSpPr>
            <a:spLocks noGrp="1"/>
          </p:cNvSpPr>
          <p:nvPr>
            <p:ph type="title"/>
          </p:nvPr>
        </p:nvSpPr>
        <p:spPr/>
        <p:txBody>
          <a:bodyPr/>
          <a:lstStyle/>
          <a:p>
            <a:r>
              <a:rPr lang="en-US"/>
              <a:t>Click to edit Master title style</a:t>
            </a:r>
          </a:p>
        </p:txBody>
      </p:sp>
      <p:sp>
        <p:nvSpPr>
          <p:cNvPr id="2" name="Espace réservé de la date 1">
            <a:extLst>
              <a:ext uri="{FF2B5EF4-FFF2-40B4-BE49-F238E27FC236}">
                <a16:creationId xmlns:a16="http://schemas.microsoft.com/office/drawing/2014/main" id="{2A48DC27-3F0E-4141-AB9E-8B8A9C2294BB}"/>
              </a:ext>
            </a:extLst>
          </p:cNvPr>
          <p:cNvSpPr>
            <a:spLocks noGrp="1"/>
          </p:cNvSpPr>
          <p:nvPr>
            <p:ph type="dt" sz="half" idx="11"/>
          </p:nvPr>
        </p:nvSpPr>
        <p:spPr/>
        <p:txBody>
          <a:bodyPr/>
          <a:lstStyle/>
          <a:p>
            <a:pPr algn="r"/>
            <a:fld id="{1A7FDA07-DF30-4A43-93E2-DCE440059228}" type="datetime1">
              <a:rPr lang="fr-FR" cap="all" smtClean="0"/>
              <a:t>05/08/2025</a:t>
            </a:fld>
            <a:endParaRPr lang="fr-FR" cap="all" dirty="0"/>
          </a:p>
        </p:txBody>
      </p:sp>
      <p:sp>
        <p:nvSpPr>
          <p:cNvPr id="5" name="Espace réservé du pied de page 4">
            <a:extLst>
              <a:ext uri="{FF2B5EF4-FFF2-40B4-BE49-F238E27FC236}">
                <a16:creationId xmlns:a16="http://schemas.microsoft.com/office/drawing/2014/main" id="{062FA43E-0846-45CD-9813-86AF6899FCD5}"/>
              </a:ext>
            </a:extLst>
          </p:cNvPr>
          <p:cNvSpPr>
            <a:spLocks noGrp="1"/>
          </p:cNvSpPr>
          <p:nvPr>
            <p:ph type="ftr" sz="quarter" idx="12"/>
          </p:nvPr>
        </p:nvSpPr>
        <p:spPr/>
        <p:txBody>
          <a:bodyPr/>
          <a:lstStyle/>
          <a:p>
            <a:r>
              <a:rPr lang="fr-FR" dirty="0"/>
              <a:t>Délégation interministérielle à l’hébergement et à l’accès au logement</a:t>
            </a:r>
          </a:p>
        </p:txBody>
      </p:sp>
      <p:sp>
        <p:nvSpPr>
          <p:cNvPr id="6" name="Espace réservé du numéro de diapositive 5">
            <a:extLst>
              <a:ext uri="{FF2B5EF4-FFF2-40B4-BE49-F238E27FC236}">
                <a16:creationId xmlns:a16="http://schemas.microsoft.com/office/drawing/2014/main" id="{E735A81A-6679-4DCE-8972-65AAFBEB30FE}"/>
              </a:ext>
            </a:extLst>
          </p:cNvPr>
          <p:cNvSpPr>
            <a:spLocks noGrp="1"/>
          </p:cNvSpPr>
          <p:nvPr>
            <p:ph type="sldNum" sz="quarter" idx="13"/>
          </p:nvPr>
        </p:nvSpPr>
        <p:spPr/>
        <p:txBody>
          <a:bodyPr/>
          <a:lstStyle/>
          <a:p>
            <a:fld id="{733122C9-A0B9-462F-8757-0847AD287B63}" type="slidenum">
              <a:rPr lang="fr-FR" smtClean="0"/>
              <a:pPr/>
              <a:t>‹N°›</a:t>
            </a:fld>
            <a:endParaRPr lang="fr-FR" dirty="0"/>
          </a:p>
        </p:txBody>
      </p:sp>
    </p:spTree>
    <p:extLst>
      <p:ext uri="{BB962C8B-B14F-4D97-AF65-F5344CB8AC3E}">
        <p14:creationId xmlns:p14="http://schemas.microsoft.com/office/powerpoint/2010/main" val="218127977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4_Titre et contenu">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27348" y="1815354"/>
            <a:ext cx="11700000" cy="44662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re 2"/>
          <p:cNvSpPr>
            <a:spLocks noGrp="1"/>
          </p:cNvSpPr>
          <p:nvPr>
            <p:ph type="title"/>
          </p:nvPr>
        </p:nvSpPr>
        <p:spPr/>
        <p:txBody>
          <a:bodyPr/>
          <a:lstStyle/>
          <a:p>
            <a:r>
              <a:rPr lang="en-US"/>
              <a:t>Click to edit Master title style</a:t>
            </a:r>
          </a:p>
        </p:txBody>
      </p:sp>
      <p:sp>
        <p:nvSpPr>
          <p:cNvPr id="2" name="Espace réservé de la date 1">
            <a:extLst>
              <a:ext uri="{FF2B5EF4-FFF2-40B4-BE49-F238E27FC236}">
                <a16:creationId xmlns:a16="http://schemas.microsoft.com/office/drawing/2014/main" id="{2A48DC27-3F0E-4141-AB9E-8B8A9C2294BB}"/>
              </a:ext>
            </a:extLst>
          </p:cNvPr>
          <p:cNvSpPr>
            <a:spLocks noGrp="1"/>
          </p:cNvSpPr>
          <p:nvPr>
            <p:ph type="dt" sz="half" idx="11"/>
          </p:nvPr>
        </p:nvSpPr>
        <p:spPr/>
        <p:txBody>
          <a:bodyPr/>
          <a:lstStyle/>
          <a:p>
            <a:pPr algn="r"/>
            <a:fld id="{9944757A-3A12-4F1F-A537-58B76CD64F74}" type="datetime1">
              <a:rPr lang="fr-FR" cap="all" smtClean="0"/>
              <a:t>05/08/2025</a:t>
            </a:fld>
            <a:endParaRPr lang="fr-FR" cap="all" dirty="0"/>
          </a:p>
        </p:txBody>
      </p:sp>
      <p:sp>
        <p:nvSpPr>
          <p:cNvPr id="5" name="Espace réservé du pied de page 4">
            <a:extLst>
              <a:ext uri="{FF2B5EF4-FFF2-40B4-BE49-F238E27FC236}">
                <a16:creationId xmlns:a16="http://schemas.microsoft.com/office/drawing/2014/main" id="{062FA43E-0846-45CD-9813-86AF6899FCD5}"/>
              </a:ext>
            </a:extLst>
          </p:cNvPr>
          <p:cNvSpPr>
            <a:spLocks noGrp="1"/>
          </p:cNvSpPr>
          <p:nvPr>
            <p:ph type="ftr" sz="quarter" idx="12"/>
          </p:nvPr>
        </p:nvSpPr>
        <p:spPr/>
        <p:txBody>
          <a:bodyPr/>
          <a:lstStyle/>
          <a:p>
            <a:r>
              <a:rPr lang="fr-FR" dirty="0"/>
              <a:t>Délégation interministérielle à l’hébergement et à l’accès au logement</a:t>
            </a:r>
          </a:p>
        </p:txBody>
      </p:sp>
      <p:sp>
        <p:nvSpPr>
          <p:cNvPr id="6" name="Espace réservé du numéro de diapositive 5">
            <a:extLst>
              <a:ext uri="{FF2B5EF4-FFF2-40B4-BE49-F238E27FC236}">
                <a16:creationId xmlns:a16="http://schemas.microsoft.com/office/drawing/2014/main" id="{E735A81A-6679-4DCE-8972-65AAFBEB30FE}"/>
              </a:ext>
            </a:extLst>
          </p:cNvPr>
          <p:cNvSpPr>
            <a:spLocks noGrp="1"/>
          </p:cNvSpPr>
          <p:nvPr>
            <p:ph type="sldNum" sz="quarter" idx="13"/>
          </p:nvPr>
        </p:nvSpPr>
        <p:spPr/>
        <p:txBody>
          <a:bodyPr/>
          <a:lstStyle/>
          <a:p>
            <a:fld id="{733122C9-A0B9-462F-8757-0847AD287B63}" type="slidenum">
              <a:rPr lang="fr-FR" smtClean="0"/>
              <a:pPr/>
              <a:t>‹N°›</a:t>
            </a:fld>
            <a:endParaRPr lang="fr-FR" dirty="0"/>
          </a:p>
        </p:txBody>
      </p:sp>
    </p:spTree>
    <p:extLst>
      <p:ext uri="{BB962C8B-B14F-4D97-AF65-F5344CB8AC3E}">
        <p14:creationId xmlns:p14="http://schemas.microsoft.com/office/powerpoint/2010/main" val="171008752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006B5C2B-B0BF-4136-9EC7-0E7F54D1D264}"/>
              </a:ext>
            </a:extLst>
          </p:cNvPr>
          <p:cNvSpPr>
            <a:spLocks noGrp="1"/>
          </p:cNvSpPr>
          <p:nvPr>
            <p:ph type="title"/>
          </p:nvPr>
        </p:nvSpPr>
        <p:spPr>
          <a:xfrm>
            <a:off x="1432985" y="238125"/>
            <a:ext cx="10351028" cy="447675"/>
          </a:xfrm>
        </p:spPr>
        <p:txBody>
          <a:bodyPr/>
          <a:lstStyle/>
          <a:p>
            <a:r>
              <a:rPr lang="en-US" dirty="0"/>
              <a:t>Click to edit Master title style</a:t>
            </a:r>
            <a:endParaRPr lang="en-GB" dirty="0"/>
          </a:p>
        </p:txBody>
      </p:sp>
      <p:sp>
        <p:nvSpPr>
          <p:cNvPr id="4" name="Text Placeholder 3"/>
          <p:cNvSpPr>
            <a:spLocks noGrp="1"/>
          </p:cNvSpPr>
          <p:nvPr>
            <p:ph type="body" sz="quarter" idx="10"/>
          </p:nvPr>
        </p:nvSpPr>
        <p:spPr>
          <a:xfrm>
            <a:off x="404812" y="1447201"/>
            <a:ext cx="11379201" cy="50226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Espace réservé de la date 1">
            <a:extLst>
              <a:ext uri="{FF2B5EF4-FFF2-40B4-BE49-F238E27FC236}">
                <a16:creationId xmlns:a16="http://schemas.microsoft.com/office/drawing/2014/main" id="{1667A85D-7EC4-0B99-2DDB-8AF1B41EB735}"/>
              </a:ext>
            </a:extLst>
          </p:cNvPr>
          <p:cNvSpPr>
            <a:spLocks noGrp="1"/>
          </p:cNvSpPr>
          <p:nvPr>
            <p:ph type="dt" sz="half" idx="11"/>
          </p:nvPr>
        </p:nvSpPr>
        <p:spPr>
          <a:xfrm>
            <a:off x="10151533" y="6629400"/>
            <a:ext cx="1559984" cy="228600"/>
          </a:xfrm>
        </p:spPr>
        <p:txBody>
          <a:bodyPr/>
          <a:lstStyle/>
          <a:p>
            <a:pPr algn="r"/>
            <a:fld id="{9944757A-3A12-4F1F-A537-58B76CD64F74}" type="datetime1">
              <a:rPr lang="fr-FR" cap="all" smtClean="0"/>
              <a:t>05/08/2025</a:t>
            </a:fld>
            <a:endParaRPr lang="fr-FR" cap="all" dirty="0"/>
          </a:p>
        </p:txBody>
      </p:sp>
      <p:sp>
        <p:nvSpPr>
          <p:cNvPr id="3" name="Espace réservé du pied de page 4">
            <a:extLst>
              <a:ext uri="{FF2B5EF4-FFF2-40B4-BE49-F238E27FC236}">
                <a16:creationId xmlns:a16="http://schemas.microsoft.com/office/drawing/2014/main" id="{66C17E4F-9CB7-FD6D-230A-9F2298835077}"/>
              </a:ext>
            </a:extLst>
          </p:cNvPr>
          <p:cNvSpPr>
            <a:spLocks noGrp="1"/>
          </p:cNvSpPr>
          <p:nvPr>
            <p:ph type="ftr" sz="quarter" idx="12"/>
          </p:nvPr>
        </p:nvSpPr>
        <p:spPr>
          <a:xfrm>
            <a:off x="480484" y="6629400"/>
            <a:ext cx="7871883" cy="228600"/>
          </a:xfrm>
        </p:spPr>
        <p:txBody>
          <a:bodyPr/>
          <a:lstStyle/>
          <a:p>
            <a:r>
              <a:rPr lang="fr-FR" dirty="0"/>
              <a:t>Délégation interministérielle à l’hébergement et à l’accès au logement</a:t>
            </a:r>
          </a:p>
        </p:txBody>
      </p:sp>
      <p:sp>
        <p:nvSpPr>
          <p:cNvPr id="5" name="Espace réservé du numéro de diapositive 5">
            <a:extLst>
              <a:ext uri="{FF2B5EF4-FFF2-40B4-BE49-F238E27FC236}">
                <a16:creationId xmlns:a16="http://schemas.microsoft.com/office/drawing/2014/main" id="{04E59EF6-DB77-37B2-25EE-F63AE904645E}"/>
              </a:ext>
            </a:extLst>
          </p:cNvPr>
          <p:cNvSpPr>
            <a:spLocks noGrp="1"/>
          </p:cNvSpPr>
          <p:nvPr>
            <p:ph type="sldNum" sz="quarter" idx="13"/>
          </p:nvPr>
        </p:nvSpPr>
        <p:spPr>
          <a:xfrm>
            <a:off x="8352367" y="6629400"/>
            <a:ext cx="1799167" cy="228600"/>
          </a:xfrm>
        </p:spPr>
        <p:txBody>
          <a:bodyPr/>
          <a:lstStyle/>
          <a:p>
            <a:fld id="{733122C9-A0B9-462F-8757-0847AD287B63}" type="slidenum">
              <a:rPr lang="fr-FR" smtClean="0"/>
              <a:pPr/>
              <a:t>‹N°›</a:t>
            </a:fld>
            <a:endParaRPr lang="fr-FR" dirty="0"/>
          </a:p>
        </p:txBody>
      </p:sp>
    </p:spTree>
    <p:extLst>
      <p:ext uri="{BB962C8B-B14F-4D97-AF65-F5344CB8AC3E}">
        <p14:creationId xmlns:p14="http://schemas.microsoft.com/office/powerpoint/2010/main" val="1467412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re et textes 3 colonnes">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479999" y="1200000"/>
            <a:ext cx="11232000" cy="960000"/>
          </a:xfrm>
        </p:spPr>
        <p:txBody>
          <a:bodyPr/>
          <a:lstStyle>
            <a:lvl1pPr>
              <a:defRPr/>
            </a:lvl1pPr>
          </a:lstStyle>
          <a:p>
            <a:r>
              <a:rPr lang="fr-FR"/>
              <a:t>Titre</a:t>
            </a:r>
          </a:p>
        </p:txBody>
      </p:sp>
      <p:sp>
        <p:nvSpPr>
          <p:cNvPr id="3" name="Espace réservé de la date 2"/>
          <p:cNvSpPr>
            <a:spLocks noGrp="1"/>
          </p:cNvSpPr>
          <p:nvPr>
            <p:ph type="dt" sz="half" idx="10"/>
          </p:nvPr>
        </p:nvSpPr>
        <p:spPr bwMode="gray"/>
        <p:txBody>
          <a:bodyPr/>
          <a:lstStyle/>
          <a:p>
            <a:pPr algn="r"/>
            <a:fld id="{0E10C516-08A8-43C7-83FF-CC8150ED7CCA}" type="datetime1">
              <a:rPr lang="fr-FR" cap="all" smtClean="0"/>
              <a:t>05/08/2025</a:t>
            </a:fld>
            <a:endParaRPr lang="fr-FR" cap="all" dirty="0"/>
          </a:p>
        </p:txBody>
      </p:sp>
      <p:sp>
        <p:nvSpPr>
          <p:cNvPr id="4" name="Espace réservé du pied de page 3"/>
          <p:cNvSpPr>
            <a:spLocks noGrp="1"/>
          </p:cNvSpPr>
          <p:nvPr>
            <p:ph type="ftr" sz="quarter" idx="11"/>
          </p:nvPr>
        </p:nvSpPr>
        <p:spPr bwMode="gray"/>
        <p:txBody>
          <a:bodyPr/>
          <a:lstStyle/>
          <a:p>
            <a:r>
              <a:rPr lang="fr-FR" dirty="0"/>
              <a:t>Délégation interministérielle à l’hébergement et à l’accès au logement</a:t>
            </a:r>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2" name="Espace réservé du texte 11"/>
          <p:cNvSpPr>
            <a:spLocks noGrp="1"/>
          </p:cNvSpPr>
          <p:nvPr>
            <p:ph type="body" sz="quarter" idx="14" hasCustomPrompt="1"/>
          </p:nvPr>
        </p:nvSpPr>
        <p:spPr bwMode="gray">
          <a:xfrm>
            <a:off x="479999" y="2448000"/>
            <a:ext cx="3360000" cy="3432000"/>
          </a:xfrm>
        </p:spPr>
        <p:txBody>
          <a:bodyPr/>
          <a:lstStyle>
            <a:lvl1pPr>
              <a:defRPr/>
            </a:lvl1pPr>
            <a:lvl2pPr>
              <a:defRPr/>
            </a:lvl2pPr>
            <a:lvl3pPr>
              <a:defRPr baseline="0"/>
            </a:lvl3pPr>
            <a:lvl4pPr>
              <a:defRPr/>
            </a:lvl4pPr>
            <a:lvl5pPr>
              <a:defRPr/>
            </a:lvl5pPr>
          </a:lstStyle>
          <a:p>
            <a:pPr lvl="0"/>
            <a:r>
              <a:rPr lang="fr-FR"/>
              <a:t>Texte de niveau 1</a:t>
            </a:r>
          </a:p>
          <a:p>
            <a:pPr lvl="1"/>
            <a:r>
              <a:rPr lang="fr-FR"/>
              <a:t>Texte de niveau 2</a:t>
            </a:r>
          </a:p>
          <a:p>
            <a:pPr lvl="2"/>
            <a:r>
              <a:rPr lang="fr-FR"/>
              <a:t>Texte de niveau 3</a:t>
            </a:r>
          </a:p>
          <a:p>
            <a:pPr lvl="3"/>
            <a:r>
              <a:rPr lang="fr-FR"/>
              <a:t>Texte de niveau 4</a:t>
            </a:r>
          </a:p>
          <a:p>
            <a:pPr lvl="4"/>
            <a:r>
              <a:rPr lang="fr-FR"/>
              <a:t>Texte de niveau 5</a:t>
            </a:r>
          </a:p>
        </p:txBody>
      </p:sp>
      <p:sp>
        <p:nvSpPr>
          <p:cNvPr id="13" name="Espace réservé du texte 11"/>
          <p:cNvSpPr>
            <a:spLocks noGrp="1"/>
          </p:cNvSpPr>
          <p:nvPr>
            <p:ph type="body" sz="quarter" idx="15" hasCustomPrompt="1"/>
          </p:nvPr>
        </p:nvSpPr>
        <p:spPr bwMode="gray">
          <a:xfrm>
            <a:off x="4416000" y="2448000"/>
            <a:ext cx="3360000" cy="3432000"/>
          </a:xfrm>
        </p:spPr>
        <p:txBody>
          <a:bodyPr/>
          <a:lstStyle>
            <a:lvl1pPr>
              <a:defRPr/>
            </a:lvl1pPr>
            <a:lvl2pPr>
              <a:defRPr/>
            </a:lvl2pPr>
            <a:lvl3pPr>
              <a:defRPr baseline="0"/>
            </a:lvl3pPr>
            <a:lvl4pPr>
              <a:defRPr/>
            </a:lvl4pPr>
            <a:lvl5pPr>
              <a:defRPr/>
            </a:lvl5pPr>
          </a:lstStyle>
          <a:p>
            <a:pPr lvl="0"/>
            <a:r>
              <a:rPr lang="fr-FR"/>
              <a:t>Texte de niveau 1</a:t>
            </a:r>
          </a:p>
          <a:p>
            <a:pPr lvl="1"/>
            <a:r>
              <a:rPr lang="fr-FR"/>
              <a:t>Texte de niveau 2</a:t>
            </a:r>
          </a:p>
          <a:p>
            <a:pPr lvl="2"/>
            <a:r>
              <a:rPr lang="fr-FR"/>
              <a:t>Texte de niveau 3</a:t>
            </a:r>
          </a:p>
          <a:p>
            <a:pPr lvl="3"/>
            <a:r>
              <a:rPr lang="fr-FR"/>
              <a:t>Texte de niveau 4</a:t>
            </a:r>
          </a:p>
          <a:p>
            <a:pPr lvl="4"/>
            <a:r>
              <a:rPr lang="fr-FR"/>
              <a:t>Texte de niveau 5</a:t>
            </a:r>
          </a:p>
        </p:txBody>
      </p:sp>
      <p:sp>
        <p:nvSpPr>
          <p:cNvPr id="14" name="Espace réservé du texte 11"/>
          <p:cNvSpPr>
            <a:spLocks noGrp="1"/>
          </p:cNvSpPr>
          <p:nvPr>
            <p:ph type="body" sz="quarter" idx="16" hasCustomPrompt="1"/>
          </p:nvPr>
        </p:nvSpPr>
        <p:spPr bwMode="gray">
          <a:xfrm>
            <a:off x="8352000" y="2448000"/>
            <a:ext cx="3360000" cy="3432000"/>
          </a:xfrm>
        </p:spPr>
        <p:txBody>
          <a:bodyPr/>
          <a:lstStyle>
            <a:lvl1pPr>
              <a:defRPr/>
            </a:lvl1pPr>
            <a:lvl2pPr>
              <a:defRPr/>
            </a:lvl2pPr>
            <a:lvl3pPr>
              <a:defRPr baseline="0"/>
            </a:lvl3pPr>
            <a:lvl4pPr>
              <a:defRPr/>
            </a:lvl4pPr>
            <a:lvl5pPr>
              <a:defRPr/>
            </a:lvl5pPr>
          </a:lstStyle>
          <a:p>
            <a:pPr lvl="0"/>
            <a:r>
              <a:rPr lang="fr-FR"/>
              <a:t>Texte de niveau 1</a:t>
            </a:r>
          </a:p>
          <a:p>
            <a:pPr lvl="1"/>
            <a:r>
              <a:rPr lang="fr-FR"/>
              <a:t>Texte de niveau 2</a:t>
            </a:r>
          </a:p>
          <a:p>
            <a:pPr lvl="2"/>
            <a:r>
              <a:rPr lang="fr-FR"/>
              <a:t>Texte de niveau 3</a:t>
            </a:r>
          </a:p>
          <a:p>
            <a:pPr lvl="3"/>
            <a:r>
              <a:rPr lang="fr-FR"/>
              <a:t>Texte de niveau 4</a:t>
            </a:r>
          </a:p>
          <a:p>
            <a:pPr lvl="4"/>
            <a:r>
              <a:rPr lang="fr-FR"/>
              <a:t>Texte de niveau 5</a:t>
            </a:r>
          </a:p>
        </p:txBody>
      </p:sp>
    </p:spTree>
    <p:extLst>
      <p:ext uri="{BB962C8B-B14F-4D97-AF65-F5344CB8AC3E}">
        <p14:creationId xmlns:p14="http://schemas.microsoft.com/office/powerpoint/2010/main" val="2054902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re et contenu">
    <p:spTree>
      <p:nvGrpSpPr>
        <p:cNvPr id="1" name=""/>
        <p:cNvGrpSpPr/>
        <p:nvPr/>
      </p:nvGrpSpPr>
      <p:grpSpPr>
        <a:xfrm>
          <a:off x="0" y="0"/>
          <a:ext cx="0" cy="0"/>
          <a:chOff x="0" y="0"/>
          <a:chExt cx="0" cy="0"/>
        </a:xfrm>
      </p:grpSpPr>
      <p:sp>
        <p:nvSpPr>
          <p:cNvPr id="4" name="Titre 3"/>
          <p:cNvSpPr>
            <a:spLocks noGrp="1"/>
          </p:cNvSpPr>
          <p:nvPr>
            <p:ph type="title" hasCustomPrompt="1"/>
          </p:nvPr>
        </p:nvSpPr>
        <p:spPr bwMode="gray">
          <a:xfrm>
            <a:off x="479999" y="1200000"/>
            <a:ext cx="11232000" cy="960000"/>
          </a:xfrm>
        </p:spPr>
        <p:txBody>
          <a:bodyPr/>
          <a:lstStyle/>
          <a:p>
            <a:r>
              <a:rPr lang="fr-FR" noProof="0"/>
              <a:t>Titre</a:t>
            </a:r>
            <a:endParaRPr lang="fr-FR"/>
          </a:p>
        </p:txBody>
      </p:sp>
      <p:sp>
        <p:nvSpPr>
          <p:cNvPr id="5" name="Espace réservé de la date 4"/>
          <p:cNvSpPr>
            <a:spLocks noGrp="1"/>
          </p:cNvSpPr>
          <p:nvPr>
            <p:ph type="dt" sz="half" idx="10"/>
          </p:nvPr>
        </p:nvSpPr>
        <p:spPr bwMode="gray"/>
        <p:txBody>
          <a:bodyPr/>
          <a:lstStyle/>
          <a:p>
            <a:pPr algn="r"/>
            <a:fld id="{7D0549B5-8424-4CD6-BE61-8FE4FBADC8FA}" type="datetime1">
              <a:rPr lang="fr-FR" cap="all" smtClean="0"/>
              <a:t>05/08/2025</a:t>
            </a:fld>
            <a:endParaRPr lang="fr-FR" cap="all" dirty="0"/>
          </a:p>
        </p:txBody>
      </p:sp>
      <p:sp>
        <p:nvSpPr>
          <p:cNvPr id="6" name="Espace réservé du pied de page 5"/>
          <p:cNvSpPr>
            <a:spLocks noGrp="1"/>
          </p:cNvSpPr>
          <p:nvPr>
            <p:ph type="ftr" sz="quarter" idx="11"/>
          </p:nvPr>
        </p:nvSpPr>
        <p:spPr bwMode="gray"/>
        <p:txBody>
          <a:bodyPr/>
          <a:lstStyle/>
          <a:p>
            <a:r>
              <a:rPr lang="fr-FR" dirty="0"/>
              <a:t>Délégation interministérielle à l’hébergement et à l’accès au logement</a:t>
            </a:r>
          </a:p>
        </p:txBody>
      </p:sp>
      <p:sp>
        <p:nvSpPr>
          <p:cNvPr id="7" name="Espace réservé du numéro de diapositive 6"/>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9" name="Espace réservé du contenu 8"/>
          <p:cNvSpPr>
            <a:spLocks noGrp="1"/>
          </p:cNvSpPr>
          <p:nvPr>
            <p:ph sz="quarter" idx="14" hasCustomPrompt="1"/>
          </p:nvPr>
        </p:nvSpPr>
        <p:spPr bwMode="gray">
          <a:xfrm>
            <a:off x="479997" y="2448000"/>
            <a:ext cx="11232000" cy="3432000"/>
          </a:xfrm>
        </p:spPr>
        <p:txBody>
          <a:bodyPr/>
          <a:lstStyle>
            <a:lvl1pPr>
              <a:defRPr/>
            </a:lvl1pPr>
            <a:lvl2pPr>
              <a:defRPr/>
            </a:lvl2pPr>
            <a:lvl3pPr>
              <a:defRPr/>
            </a:lvl3pPr>
            <a:lvl4pPr>
              <a:defRPr/>
            </a:lvl4pPr>
            <a:lvl5pPr>
              <a:defRPr/>
            </a:lvl5pPr>
          </a:lstStyle>
          <a:p>
            <a:pPr lvl="0"/>
            <a:r>
              <a:rPr lang="fr-FR"/>
              <a:t>Texte de niveau 1</a:t>
            </a:r>
          </a:p>
          <a:p>
            <a:pPr lvl="1"/>
            <a:r>
              <a:rPr lang="fr-FR"/>
              <a:t>Texte de niveau 2</a:t>
            </a:r>
          </a:p>
          <a:p>
            <a:pPr lvl="2"/>
            <a:r>
              <a:rPr lang="fr-FR"/>
              <a:t>Texte de niveau 3</a:t>
            </a:r>
          </a:p>
          <a:p>
            <a:pPr lvl="3"/>
            <a:r>
              <a:rPr lang="fr-FR"/>
              <a:t>Texte de niveau 4</a:t>
            </a:r>
          </a:p>
          <a:p>
            <a:pPr lvl="4"/>
            <a:r>
              <a:rPr lang="fr-FR"/>
              <a:t>Texte de niveau 5</a:t>
            </a:r>
          </a:p>
        </p:txBody>
      </p:sp>
    </p:spTree>
    <p:extLst>
      <p:ext uri="{BB962C8B-B14F-4D97-AF65-F5344CB8AC3E}">
        <p14:creationId xmlns:p14="http://schemas.microsoft.com/office/powerpoint/2010/main" val="3424304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CE5E1B7-9EA3-4754-B4B0-CF3B0063FBCA}"/>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7BDA659A-BFDD-4791-8C92-194D513F57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ED817482-1CE4-489C-936A-7DC3CC42E86D}"/>
              </a:ext>
            </a:extLst>
          </p:cNvPr>
          <p:cNvSpPr>
            <a:spLocks noGrp="1"/>
          </p:cNvSpPr>
          <p:nvPr>
            <p:ph type="dt" sz="half" idx="10"/>
          </p:nvPr>
        </p:nvSpPr>
        <p:spPr/>
        <p:txBody>
          <a:bodyPr/>
          <a:lstStyle/>
          <a:p>
            <a:fld id="{AFE4B6BA-8AED-471E-9EB1-2CA5674A6325}" type="datetime1">
              <a:rPr lang="fr-FR" smtClean="0"/>
              <a:t>05/08/2025</a:t>
            </a:fld>
            <a:endParaRPr lang="fr-FR" dirty="0"/>
          </a:p>
        </p:txBody>
      </p:sp>
      <p:sp>
        <p:nvSpPr>
          <p:cNvPr id="5" name="Espace réservé du pied de page 4">
            <a:extLst>
              <a:ext uri="{FF2B5EF4-FFF2-40B4-BE49-F238E27FC236}">
                <a16:creationId xmlns:a16="http://schemas.microsoft.com/office/drawing/2014/main" id="{A2EEB089-F118-4450-A2C5-98D88D7CC29B}"/>
              </a:ext>
            </a:extLst>
          </p:cNvPr>
          <p:cNvSpPr>
            <a:spLocks noGrp="1"/>
          </p:cNvSpPr>
          <p:nvPr>
            <p:ph type="ftr" sz="quarter" idx="11"/>
          </p:nvPr>
        </p:nvSpPr>
        <p:spPr/>
        <p:txBody>
          <a:bodyPr/>
          <a:lstStyle/>
          <a:p>
            <a:r>
              <a:rPr lang="fr-FR" dirty="0"/>
              <a:t>Délégation interministérielle à l’hébergement et à l’accès au logement</a:t>
            </a:r>
          </a:p>
        </p:txBody>
      </p:sp>
      <p:sp>
        <p:nvSpPr>
          <p:cNvPr id="6" name="Espace réservé du numéro de diapositive 5">
            <a:extLst>
              <a:ext uri="{FF2B5EF4-FFF2-40B4-BE49-F238E27FC236}">
                <a16:creationId xmlns:a16="http://schemas.microsoft.com/office/drawing/2014/main" id="{D1E088FA-760B-4941-B20F-F8B63C179F3C}"/>
              </a:ext>
            </a:extLst>
          </p:cNvPr>
          <p:cNvSpPr>
            <a:spLocks noGrp="1"/>
          </p:cNvSpPr>
          <p:nvPr>
            <p:ph type="sldNum" sz="quarter" idx="12"/>
          </p:nvPr>
        </p:nvSpPr>
        <p:spPr/>
        <p:txBody>
          <a:bodyPr/>
          <a:lstStyle/>
          <a:p>
            <a:fld id="{4DD54A11-5BBC-4C39-AF9D-1F882C368C2D}" type="slidenum">
              <a:rPr lang="fr-FR" smtClean="0"/>
              <a:t>‹N°›</a:t>
            </a:fld>
            <a:endParaRPr lang="fr-FR" dirty="0"/>
          </a:p>
        </p:txBody>
      </p:sp>
    </p:spTree>
    <p:extLst>
      <p:ext uri="{BB962C8B-B14F-4D97-AF65-F5344CB8AC3E}">
        <p14:creationId xmlns:p14="http://schemas.microsoft.com/office/powerpoint/2010/main" val="2660785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Titre et textes 3 colonnes">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479999" y="1200000"/>
            <a:ext cx="11232000" cy="960000"/>
          </a:xfrm>
        </p:spPr>
        <p:txBody>
          <a:bodyPr/>
          <a:lstStyle>
            <a:lvl1pPr>
              <a:defRPr/>
            </a:lvl1pPr>
          </a:lstStyle>
          <a:p>
            <a:r>
              <a:rPr lang="fr-FR" dirty="0"/>
              <a:t>Titre</a:t>
            </a:r>
          </a:p>
        </p:txBody>
      </p:sp>
      <p:sp>
        <p:nvSpPr>
          <p:cNvPr id="3" name="Espace réservé de la date 2"/>
          <p:cNvSpPr>
            <a:spLocks noGrp="1"/>
          </p:cNvSpPr>
          <p:nvPr>
            <p:ph type="dt" sz="half" idx="10"/>
          </p:nvPr>
        </p:nvSpPr>
        <p:spPr bwMode="gray"/>
        <p:txBody>
          <a:bodyPr/>
          <a:lstStyle>
            <a:lvl1pPr>
              <a:defRPr/>
            </a:lvl1pPr>
          </a:lstStyle>
          <a:p>
            <a:pPr algn="r"/>
            <a:fld id="{45AB190F-45FE-4C5A-B584-40B07C589B2C}" type="datetime1">
              <a:rPr lang="fr-FR" cap="all" smtClean="0"/>
              <a:t>05/08/2025</a:t>
            </a:fld>
            <a:endParaRPr lang="fr-FR" cap="all" dirty="0"/>
          </a:p>
        </p:txBody>
      </p:sp>
      <p:sp>
        <p:nvSpPr>
          <p:cNvPr id="4" name="Espace réservé du pied de page 3"/>
          <p:cNvSpPr>
            <a:spLocks noGrp="1"/>
          </p:cNvSpPr>
          <p:nvPr>
            <p:ph type="ftr" sz="quarter" idx="11"/>
          </p:nvPr>
        </p:nvSpPr>
        <p:spPr bwMode="gray"/>
        <p:txBody>
          <a:bodyPr/>
          <a:lstStyle/>
          <a:p>
            <a:r>
              <a:rPr lang="fr-FR" dirty="0"/>
              <a:t>Délégation interministérielle à l’hébergement et à l’accès au logement</a:t>
            </a:r>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0" name="Espace réservé du texte 9"/>
          <p:cNvSpPr>
            <a:spLocks noGrp="1"/>
          </p:cNvSpPr>
          <p:nvPr>
            <p:ph type="body" sz="quarter" idx="13" hasCustomPrompt="1"/>
          </p:nvPr>
        </p:nvSpPr>
        <p:spPr bwMode="gray">
          <a:xfrm>
            <a:off x="4416000" y="240000"/>
            <a:ext cx="7296000" cy="480000"/>
          </a:xfrm>
        </p:spPr>
        <p:txBody>
          <a:bodyPr/>
          <a:lstStyle>
            <a:lvl1pPr marL="143996" indent="-143996" algn="r">
              <a:spcAft>
                <a:spcPts val="0"/>
              </a:spcAft>
              <a:buFont typeface="+mj-lt"/>
              <a:buAutoNum type="arabicPeriod"/>
              <a:defRPr sz="1000" b="1"/>
            </a:lvl1pPr>
            <a:lvl2pPr marL="143996" indent="-143996" algn="r">
              <a:spcBef>
                <a:spcPts val="0"/>
              </a:spcBef>
              <a:spcAft>
                <a:spcPts val="0"/>
              </a:spcAft>
              <a:buFont typeface="+mj-lt"/>
              <a:buAutoNum type="alphaLcPeriod"/>
              <a:defRPr sz="1000"/>
            </a:lvl2pPr>
          </a:lstStyle>
          <a:p>
            <a:pPr lvl="0"/>
            <a:r>
              <a:rPr lang="fr-FR" dirty="0"/>
              <a:t>Titre</a:t>
            </a:r>
          </a:p>
          <a:p>
            <a:pPr lvl="1"/>
            <a:r>
              <a:rPr lang="fr-FR" dirty="0"/>
              <a:t>Sous-titre</a:t>
            </a:r>
          </a:p>
        </p:txBody>
      </p:sp>
      <p:sp>
        <p:nvSpPr>
          <p:cNvPr id="12" name="Espace réservé du texte 11"/>
          <p:cNvSpPr>
            <a:spLocks noGrp="1"/>
          </p:cNvSpPr>
          <p:nvPr>
            <p:ph type="body" sz="quarter" idx="14" hasCustomPrompt="1"/>
          </p:nvPr>
        </p:nvSpPr>
        <p:spPr bwMode="gray">
          <a:xfrm>
            <a:off x="479999" y="2448000"/>
            <a:ext cx="3360000" cy="3432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3" name="Espace réservé du texte 11"/>
          <p:cNvSpPr>
            <a:spLocks noGrp="1"/>
          </p:cNvSpPr>
          <p:nvPr>
            <p:ph type="body" sz="quarter" idx="15" hasCustomPrompt="1"/>
          </p:nvPr>
        </p:nvSpPr>
        <p:spPr bwMode="gray">
          <a:xfrm>
            <a:off x="4416000" y="2448000"/>
            <a:ext cx="3360000" cy="3432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4" name="Espace réservé du texte 11"/>
          <p:cNvSpPr>
            <a:spLocks noGrp="1"/>
          </p:cNvSpPr>
          <p:nvPr>
            <p:ph type="body" sz="quarter" idx="16" hasCustomPrompt="1"/>
          </p:nvPr>
        </p:nvSpPr>
        <p:spPr bwMode="gray">
          <a:xfrm>
            <a:off x="8352000" y="2448000"/>
            <a:ext cx="3360000" cy="3432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4052606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3_Titre et contenu">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27348" y="1815360"/>
            <a:ext cx="11700000" cy="44662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re 2"/>
          <p:cNvSpPr>
            <a:spLocks noGrp="1"/>
          </p:cNvSpPr>
          <p:nvPr>
            <p:ph type="title"/>
          </p:nvPr>
        </p:nvSpPr>
        <p:spPr/>
        <p:txBody>
          <a:bodyPr/>
          <a:lstStyle/>
          <a:p>
            <a:r>
              <a:rPr lang="en-US"/>
              <a:t>Click to edit Master title style</a:t>
            </a:r>
          </a:p>
        </p:txBody>
      </p:sp>
      <p:sp>
        <p:nvSpPr>
          <p:cNvPr id="2" name="Espace réservé de la date 1">
            <a:extLst>
              <a:ext uri="{FF2B5EF4-FFF2-40B4-BE49-F238E27FC236}">
                <a16:creationId xmlns:a16="http://schemas.microsoft.com/office/drawing/2014/main" id="{2A48DC27-3F0E-4141-AB9E-8B8A9C2294BB}"/>
              </a:ext>
            </a:extLst>
          </p:cNvPr>
          <p:cNvSpPr>
            <a:spLocks noGrp="1"/>
          </p:cNvSpPr>
          <p:nvPr>
            <p:ph type="dt" sz="half" idx="11"/>
          </p:nvPr>
        </p:nvSpPr>
        <p:spPr/>
        <p:txBody>
          <a:bodyPr/>
          <a:lstStyle/>
          <a:p>
            <a:pPr algn="r"/>
            <a:fld id="{9F794C19-BF33-434A-9684-63272865CBCB}" type="datetime1">
              <a:rPr lang="fr-FR" cap="all" smtClean="0"/>
              <a:t>05/08/2025</a:t>
            </a:fld>
            <a:endParaRPr lang="fr-FR" cap="all" dirty="0"/>
          </a:p>
        </p:txBody>
      </p:sp>
      <p:sp>
        <p:nvSpPr>
          <p:cNvPr id="5" name="Espace réservé du pied de page 4">
            <a:extLst>
              <a:ext uri="{FF2B5EF4-FFF2-40B4-BE49-F238E27FC236}">
                <a16:creationId xmlns:a16="http://schemas.microsoft.com/office/drawing/2014/main" id="{062FA43E-0846-45CD-9813-86AF6899FCD5}"/>
              </a:ext>
            </a:extLst>
          </p:cNvPr>
          <p:cNvSpPr>
            <a:spLocks noGrp="1"/>
          </p:cNvSpPr>
          <p:nvPr>
            <p:ph type="ftr" sz="quarter" idx="12"/>
          </p:nvPr>
        </p:nvSpPr>
        <p:spPr/>
        <p:txBody>
          <a:bodyPr/>
          <a:lstStyle/>
          <a:p>
            <a:r>
              <a:rPr lang="fr-FR" dirty="0"/>
              <a:t>Délégation interministérielle à l’hébergement et à l’accès au logement</a:t>
            </a:r>
          </a:p>
        </p:txBody>
      </p:sp>
      <p:sp>
        <p:nvSpPr>
          <p:cNvPr id="6" name="Espace réservé du numéro de diapositive 5">
            <a:extLst>
              <a:ext uri="{FF2B5EF4-FFF2-40B4-BE49-F238E27FC236}">
                <a16:creationId xmlns:a16="http://schemas.microsoft.com/office/drawing/2014/main" id="{E735A81A-6679-4DCE-8972-65AAFBEB30FE}"/>
              </a:ext>
            </a:extLst>
          </p:cNvPr>
          <p:cNvSpPr>
            <a:spLocks noGrp="1"/>
          </p:cNvSpPr>
          <p:nvPr>
            <p:ph type="sldNum" sz="quarter" idx="13"/>
          </p:nvPr>
        </p:nvSpPr>
        <p:spPr/>
        <p:txBody>
          <a:bodyPr/>
          <a:lstStyle/>
          <a:p>
            <a:fld id="{733122C9-A0B9-462F-8757-0847AD287B63}" type="slidenum">
              <a:rPr lang="fr-FR" smtClean="0"/>
              <a:pPr/>
              <a:t>‹N°›</a:t>
            </a:fld>
            <a:endParaRPr lang="fr-FR" dirty="0"/>
          </a:p>
        </p:txBody>
      </p:sp>
    </p:spTree>
    <p:extLst>
      <p:ext uri="{BB962C8B-B14F-4D97-AF65-F5344CB8AC3E}">
        <p14:creationId xmlns:p14="http://schemas.microsoft.com/office/powerpoint/2010/main" val="2490888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image" Target="../media/image1.png"/><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image" Target="../media/image1.png"/><Relationship Id="rId5" Type="http://schemas.openxmlformats.org/officeDocument/2006/relationships/slideLayout" Target="../slideLayouts/slideLayout23.xml"/><Relationship Id="rId10" Type="http://schemas.openxmlformats.org/officeDocument/2006/relationships/theme" Target="../theme/theme3.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0.xml"/><Relationship Id="rId7" Type="http://schemas.openxmlformats.org/officeDocument/2006/relationships/theme" Target="../theme/theme4.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5" Type="http://schemas.openxmlformats.org/officeDocument/2006/relationships/slideLayout" Target="../slideLayouts/slideLayout32.xml"/><Relationship Id="rId4" Type="http://schemas.openxmlformats.org/officeDocument/2006/relationships/slideLayout" Target="../slideLayouts/slideLayout31.xml"/></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36.xml"/><Relationship Id="rId7" Type="http://schemas.openxmlformats.org/officeDocument/2006/relationships/slideLayout" Target="../slideLayouts/slideLayout40.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5" Type="http://schemas.openxmlformats.org/officeDocument/2006/relationships/slideLayout" Target="../slideLayouts/slideLayout38.xml"/><Relationship Id="rId4" Type="http://schemas.openxmlformats.org/officeDocument/2006/relationships/slideLayout" Target="../slideLayouts/slideLayout37.xml"/><Relationship Id="rId9" Type="http://schemas.openxmlformats.org/officeDocument/2006/relationships/image" Target="../media/image1.pn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48.xml"/><Relationship Id="rId3" Type="http://schemas.openxmlformats.org/officeDocument/2006/relationships/slideLayout" Target="../slideLayouts/slideLayout43.xml"/><Relationship Id="rId7" Type="http://schemas.openxmlformats.org/officeDocument/2006/relationships/slideLayout" Target="../slideLayouts/slideLayout47.xml"/><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slideLayout" Target="../slideLayouts/slideLayout46.xml"/><Relationship Id="rId11" Type="http://schemas.openxmlformats.org/officeDocument/2006/relationships/image" Target="../media/image1.png"/><Relationship Id="rId5" Type="http://schemas.openxmlformats.org/officeDocument/2006/relationships/slideLayout" Target="../slideLayouts/slideLayout45.xml"/><Relationship Id="rId10" Type="http://schemas.openxmlformats.org/officeDocument/2006/relationships/theme" Target="../theme/theme6.xml"/><Relationship Id="rId4" Type="http://schemas.openxmlformats.org/officeDocument/2006/relationships/slideLayout" Target="../slideLayouts/slideLayout44.xml"/><Relationship Id="rId9" Type="http://schemas.openxmlformats.org/officeDocument/2006/relationships/slideLayout" Target="../slideLayouts/slideLayout4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bwMode="gray">
          <a:xfrm>
            <a:off x="479999" y="1200000"/>
            <a:ext cx="11232000" cy="960000"/>
          </a:xfrm>
          <a:prstGeom prst="rect">
            <a:avLst/>
          </a:prstGeom>
        </p:spPr>
        <p:txBody>
          <a:bodyPr vert="horz" lIns="0" tIns="0" rIns="0" bIns="0" rtlCol="0" anchor="t" anchorCtr="0">
            <a:noAutofit/>
          </a:bodyPr>
          <a:lstStyle/>
          <a:p>
            <a:r>
              <a:rPr lang="fr-FR" noProof="0"/>
              <a:t>Titre</a:t>
            </a:r>
          </a:p>
        </p:txBody>
      </p:sp>
      <p:sp>
        <p:nvSpPr>
          <p:cNvPr id="3" name="Espace réservé du texte 2"/>
          <p:cNvSpPr>
            <a:spLocks noGrp="1"/>
          </p:cNvSpPr>
          <p:nvPr>
            <p:ph type="body" idx="1"/>
          </p:nvPr>
        </p:nvSpPr>
        <p:spPr bwMode="gray">
          <a:xfrm>
            <a:off x="479999" y="2448000"/>
            <a:ext cx="11232000" cy="3432000"/>
          </a:xfrm>
          <a:prstGeom prst="rect">
            <a:avLst/>
          </a:prstGeom>
        </p:spPr>
        <p:txBody>
          <a:bodyPr vert="horz" lIns="0" tIns="0" rIns="0" bIns="0" rtlCol="0" anchor="t" anchorCtr="0">
            <a:noAutofit/>
          </a:bodyPr>
          <a:lstStyle/>
          <a:p>
            <a:pPr lvl="0"/>
            <a:r>
              <a:rPr lang="fr-FR" noProof="0"/>
              <a:t>Texte de niveau 1</a:t>
            </a:r>
          </a:p>
          <a:p>
            <a:pPr lvl="1"/>
            <a:r>
              <a:rPr lang="fr-FR" noProof="0"/>
              <a:t>Texte de niveau 2</a:t>
            </a:r>
          </a:p>
          <a:p>
            <a:pPr lvl="2"/>
            <a:r>
              <a:rPr lang="fr-FR" noProof="0"/>
              <a:t>Texte de niveau 3</a:t>
            </a:r>
          </a:p>
          <a:p>
            <a:pPr lvl="3"/>
            <a:r>
              <a:rPr lang="fr-FR" noProof="0"/>
              <a:t>Texte de niveau 4</a:t>
            </a:r>
          </a:p>
          <a:p>
            <a:pPr lvl="4"/>
            <a:r>
              <a:rPr lang="fr-FR" noProof="0"/>
              <a:t>Texte de niveau 5</a:t>
            </a:r>
          </a:p>
        </p:txBody>
      </p:sp>
      <p:sp>
        <p:nvSpPr>
          <p:cNvPr id="4" name="Espace réservé de la date 3"/>
          <p:cNvSpPr>
            <a:spLocks noGrp="1"/>
          </p:cNvSpPr>
          <p:nvPr>
            <p:ph type="dt" sz="half" idx="2"/>
          </p:nvPr>
        </p:nvSpPr>
        <p:spPr bwMode="gray">
          <a:xfrm>
            <a:off x="10152000" y="6378000"/>
            <a:ext cx="1560000" cy="480000"/>
          </a:xfrm>
          <a:prstGeom prst="rect">
            <a:avLst/>
          </a:prstGeom>
        </p:spPr>
        <p:txBody>
          <a:bodyPr vert="horz" lIns="0" tIns="0" rIns="0" bIns="0" rtlCol="0" anchor="ctr" anchorCtr="0">
            <a:noAutofit/>
          </a:bodyPr>
          <a:lstStyle>
            <a:lvl1pPr algn="ctr">
              <a:defRPr sz="1000" b="1">
                <a:solidFill>
                  <a:schemeClr val="tx1"/>
                </a:solidFill>
              </a:defRPr>
            </a:lvl1pPr>
          </a:lstStyle>
          <a:p>
            <a:pPr algn="r"/>
            <a:fld id="{FD29E78E-4CEA-4D40-BF8D-5F9F75AA2EBD}" type="datetime1">
              <a:rPr lang="fr-FR" cap="all" smtClean="0"/>
              <a:t>05/08/2025</a:t>
            </a:fld>
            <a:endParaRPr lang="fr-FR" cap="all" dirty="0"/>
          </a:p>
        </p:txBody>
      </p:sp>
      <p:sp>
        <p:nvSpPr>
          <p:cNvPr id="5" name="Espace réservé du pied de page 4"/>
          <p:cNvSpPr>
            <a:spLocks noGrp="1"/>
          </p:cNvSpPr>
          <p:nvPr>
            <p:ph type="ftr" sz="quarter" idx="3"/>
          </p:nvPr>
        </p:nvSpPr>
        <p:spPr bwMode="gray">
          <a:xfrm>
            <a:off x="480000" y="6378000"/>
            <a:ext cx="7872000" cy="480000"/>
          </a:xfrm>
          <a:prstGeom prst="rect">
            <a:avLst/>
          </a:prstGeom>
        </p:spPr>
        <p:txBody>
          <a:bodyPr vert="horz" lIns="0" tIns="0" rIns="0" bIns="0" rtlCol="0" anchor="ctr" anchorCtr="0">
            <a:noAutofit/>
          </a:bodyPr>
          <a:lstStyle>
            <a:lvl1pPr algn="l">
              <a:defRPr sz="1000" b="1">
                <a:solidFill>
                  <a:schemeClr val="tx1"/>
                </a:solidFill>
              </a:defRPr>
            </a:lvl1pPr>
          </a:lstStyle>
          <a:p>
            <a:r>
              <a:rPr lang="fr-FR" dirty="0"/>
              <a:t>Délégation interministérielle à l’hébergement et à l’accès au logement</a:t>
            </a:r>
          </a:p>
        </p:txBody>
      </p:sp>
      <p:sp>
        <p:nvSpPr>
          <p:cNvPr id="6" name="Espace réservé du numéro de diapositive 5"/>
          <p:cNvSpPr>
            <a:spLocks noGrp="1"/>
          </p:cNvSpPr>
          <p:nvPr>
            <p:ph type="sldNum" sz="quarter" idx="4"/>
          </p:nvPr>
        </p:nvSpPr>
        <p:spPr bwMode="gray">
          <a:xfrm>
            <a:off x="8352000" y="6378000"/>
            <a:ext cx="1800000" cy="480000"/>
          </a:xfrm>
          <a:prstGeom prst="rect">
            <a:avLst/>
          </a:prstGeom>
        </p:spPr>
        <p:txBody>
          <a:bodyPr vert="horz" lIns="0" tIns="0" rIns="0" bIns="0" rtlCol="0" anchor="ctr" anchorCtr="0">
            <a:noAutofit/>
          </a:bodyPr>
          <a:lstStyle>
            <a:lvl1pPr algn="r">
              <a:defRPr sz="1000" b="1">
                <a:solidFill>
                  <a:schemeClr val="tx1"/>
                </a:solidFill>
              </a:defRPr>
            </a:lvl1pPr>
          </a:lstStyle>
          <a:p>
            <a:fld id="{733122C9-A0B9-462F-8757-0847AD287B63}" type="slidenum">
              <a:rPr lang="fr-FR" smtClean="0"/>
              <a:pPr/>
              <a:t>‹N°›</a:t>
            </a:fld>
            <a:endParaRPr lang="fr-FR" dirty="0"/>
          </a:p>
        </p:txBody>
      </p:sp>
      <p:cxnSp>
        <p:nvCxnSpPr>
          <p:cNvPr id="10" name="Connecteur droit 9"/>
          <p:cNvCxnSpPr/>
          <p:nvPr userDrawn="1"/>
        </p:nvCxnSpPr>
        <p:spPr bwMode="gray">
          <a:xfrm>
            <a:off x="480000" y="6379200"/>
            <a:ext cx="11232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7" name="Image 6"/>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bwMode="gray">
          <a:xfrm>
            <a:off x="384000" y="144000"/>
            <a:ext cx="960000" cy="720000"/>
          </a:xfrm>
          <a:prstGeom prst="rect">
            <a:avLst/>
          </a:prstGeom>
        </p:spPr>
      </p:pic>
    </p:spTree>
    <p:extLst>
      <p:ext uri="{BB962C8B-B14F-4D97-AF65-F5344CB8AC3E}">
        <p14:creationId xmlns:p14="http://schemas.microsoft.com/office/powerpoint/2010/main" val="27342743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717" r:id="rId9"/>
  </p:sldLayoutIdLst>
  <p:hf sldNum="0" hdr="0"/>
  <p:txStyles>
    <p:titleStyle>
      <a:lvl1pPr algn="l" defTabSz="1219170" rtl="0" eaLnBrk="1" latinLnBrk="0" hangingPunct="1">
        <a:lnSpc>
          <a:spcPct val="90000"/>
        </a:lnSpc>
        <a:spcBef>
          <a:spcPct val="0"/>
        </a:spcBef>
        <a:buNone/>
        <a:defRPr sz="3400" b="1" kern="1200">
          <a:solidFill>
            <a:schemeClr val="tx1"/>
          </a:solidFill>
          <a:latin typeface="+mj-lt"/>
          <a:ea typeface="+mj-ea"/>
          <a:cs typeface="+mj-cs"/>
        </a:defRPr>
      </a:lvl1pPr>
    </p:titleStyle>
    <p:bodyStyle>
      <a:lvl1pPr marL="0" indent="0" algn="l" defTabSz="1219170" rtl="0" eaLnBrk="1" latinLnBrk="0" hangingPunct="1">
        <a:lnSpc>
          <a:spcPct val="100000"/>
        </a:lnSpc>
        <a:spcBef>
          <a:spcPts val="0"/>
        </a:spcBef>
        <a:spcAft>
          <a:spcPts val="667"/>
        </a:spcAft>
        <a:buFont typeface="Arial" pitchFamily="34" charset="0"/>
        <a:buNone/>
        <a:defRPr sz="1400" b="0" kern="1200">
          <a:solidFill>
            <a:schemeClr val="tx1"/>
          </a:solidFill>
          <a:latin typeface="+mn-lt"/>
          <a:ea typeface="+mn-ea"/>
          <a:cs typeface="+mn-cs"/>
        </a:defRPr>
      </a:lvl1pPr>
      <a:lvl2pPr marL="335992" indent="-95998" algn="l" defTabSz="1219170" rtl="0" eaLnBrk="1" latinLnBrk="0" hangingPunct="1">
        <a:lnSpc>
          <a:spcPct val="100000"/>
        </a:lnSpc>
        <a:spcBef>
          <a:spcPts val="800"/>
        </a:spcBef>
        <a:spcAft>
          <a:spcPts val="800"/>
        </a:spcAft>
        <a:buFont typeface="Arial" pitchFamily="34" charset="0"/>
        <a:buChar char="•"/>
        <a:defRPr sz="1267" kern="1200">
          <a:solidFill>
            <a:schemeClr val="tx1"/>
          </a:solidFill>
          <a:latin typeface="+mn-lt"/>
          <a:ea typeface="+mn-ea"/>
          <a:cs typeface="+mn-cs"/>
        </a:defRPr>
      </a:lvl2pPr>
      <a:lvl3pPr marL="575986" indent="-95998" algn="l" defTabSz="1219170" rtl="0" eaLnBrk="1" latinLnBrk="0" hangingPunct="1">
        <a:lnSpc>
          <a:spcPct val="100000"/>
        </a:lnSpc>
        <a:spcBef>
          <a:spcPts val="133"/>
        </a:spcBef>
        <a:spcAft>
          <a:spcPts val="133"/>
        </a:spcAft>
        <a:buSzPct val="100000"/>
        <a:buFont typeface="Arial" pitchFamily="34" charset="0"/>
        <a:buChar char="•"/>
        <a:defRPr sz="1133" kern="1200">
          <a:solidFill>
            <a:schemeClr val="tx1"/>
          </a:solidFill>
          <a:latin typeface="+mn-lt"/>
          <a:ea typeface="+mn-ea"/>
          <a:cs typeface="+mn-cs"/>
        </a:defRPr>
      </a:lvl3pPr>
      <a:lvl4pPr marL="815980" indent="-95998" algn="l" defTabSz="1219170" rtl="0" eaLnBrk="1" latinLnBrk="0" hangingPunct="1">
        <a:lnSpc>
          <a:spcPct val="100000"/>
        </a:lnSpc>
        <a:spcBef>
          <a:spcPts val="133"/>
        </a:spcBef>
        <a:spcAft>
          <a:spcPts val="133"/>
        </a:spcAft>
        <a:buSzPct val="100000"/>
        <a:buFont typeface="Arial" pitchFamily="34" charset="0"/>
        <a:buChar char="•"/>
        <a:defRPr sz="1000" kern="1200">
          <a:solidFill>
            <a:schemeClr val="tx1"/>
          </a:solidFill>
          <a:latin typeface="+mn-lt"/>
          <a:ea typeface="+mn-ea"/>
          <a:cs typeface="+mn-cs"/>
        </a:defRPr>
      </a:lvl4pPr>
      <a:lvl5pPr marL="1103972" indent="-95998" algn="l" defTabSz="1219170" rtl="0" eaLnBrk="1" latinLnBrk="0" hangingPunct="1">
        <a:lnSpc>
          <a:spcPct val="100000"/>
        </a:lnSpc>
        <a:spcBef>
          <a:spcPts val="133"/>
        </a:spcBef>
        <a:spcAft>
          <a:spcPts val="133"/>
        </a:spcAft>
        <a:buSzPct val="100000"/>
        <a:buFont typeface="Arial" pitchFamily="34" charset="0"/>
        <a:buChar char="•"/>
        <a:defRPr sz="933"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fr-FR"/>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96D8A838-8E60-43E1-9B4E-20897853F789}"/>
              </a:ext>
            </a:extLst>
          </p:cNvPr>
          <p:cNvSpPr>
            <a:spLocks noGrp="1"/>
          </p:cNvSpPr>
          <p:nvPr>
            <p:ph type="title"/>
          </p:nvPr>
        </p:nvSpPr>
        <p:spPr bwMode="gray">
          <a:xfrm>
            <a:off x="480485" y="1200152"/>
            <a:ext cx="11231033" cy="958849"/>
          </a:xfrm>
          <a:prstGeom prst="rect">
            <a:avLst/>
          </a:prstGeom>
        </p:spPr>
        <p:txBody>
          <a:bodyPr vert="horz" lIns="0" tIns="0" rIns="0" bIns="0" rtlCol="0" anchor="t" anchorCtr="0">
            <a:noAutofit/>
          </a:bodyPr>
          <a:lstStyle/>
          <a:p>
            <a:r>
              <a:rPr lang="fr-FR" noProof="0"/>
              <a:t>Titre</a:t>
            </a:r>
          </a:p>
        </p:txBody>
      </p:sp>
      <p:sp>
        <p:nvSpPr>
          <p:cNvPr id="3" name="Espace réservé du texte 2">
            <a:extLst>
              <a:ext uri="{FF2B5EF4-FFF2-40B4-BE49-F238E27FC236}">
                <a16:creationId xmlns:a16="http://schemas.microsoft.com/office/drawing/2014/main" id="{7589A6F8-EEB1-4380-A43F-389C122F0003}"/>
              </a:ext>
            </a:extLst>
          </p:cNvPr>
          <p:cNvSpPr>
            <a:spLocks noGrp="1"/>
          </p:cNvSpPr>
          <p:nvPr>
            <p:ph type="body" idx="1"/>
          </p:nvPr>
        </p:nvSpPr>
        <p:spPr bwMode="gray">
          <a:xfrm>
            <a:off x="480485" y="2448985"/>
            <a:ext cx="11231033" cy="3431116"/>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4" name="Espace réservé de la date 3">
            <a:extLst>
              <a:ext uri="{FF2B5EF4-FFF2-40B4-BE49-F238E27FC236}">
                <a16:creationId xmlns:a16="http://schemas.microsoft.com/office/drawing/2014/main" id="{E7A89A34-3AE3-4DC6-8844-6C40A9D2C744}"/>
              </a:ext>
            </a:extLst>
          </p:cNvPr>
          <p:cNvSpPr>
            <a:spLocks noGrp="1"/>
          </p:cNvSpPr>
          <p:nvPr>
            <p:ph type="dt" sz="half" idx="2"/>
          </p:nvPr>
        </p:nvSpPr>
        <p:spPr bwMode="gray">
          <a:xfrm>
            <a:off x="10151533" y="6615296"/>
            <a:ext cx="1559984" cy="242703"/>
          </a:xfrm>
          <a:prstGeom prst="rect">
            <a:avLst/>
          </a:prstGeom>
        </p:spPr>
        <p:txBody>
          <a:bodyPr vert="horz" lIns="0" tIns="0" rIns="0" bIns="0" rtlCol="0" anchor="ctr" anchorCtr="0">
            <a:noAutofit/>
          </a:bodyPr>
          <a:lstStyle>
            <a:lvl1pPr algn="r" eaLnBrk="1" fontAlgn="auto" hangingPunct="1">
              <a:spcBef>
                <a:spcPts val="0"/>
              </a:spcBef>
              <a:spcAft>
                <a:spcPts val="0"/>
              </a:spcAft>
              <a:defRPr sz="1000" b="1" cap="all">
                <a:solidFill>
                  <a:schemeClr val="tx1"/>
                </a:solidFill>
                <a:latin typeface="+mj-lt"/>
              </a:defRPr>
            </a:lvl1pPr>
          </a:lstStyle>
          <a:p>
            <a:pPr>
              <a:defRPr/>
            </a:pPr>
            <a:fld id="{8EAF5609-065B-4BA4-8F55-E09C0D2ABC27}" type="datetime1">
              <a:rPr lang="fr-FR" smtClean="0"/>
              <a:t>05/08/2025</a:t>
            </a:fld>
            <a:endParaRPr lang="fr-FR" dirty="0"/>
          </a:p>
        </p:txBody>
      </p:sp>
      <p:sp>
        <p:nvSpPr>
          <p:cNvPr id="5" name="Espace réservé du pied de page 4">
            <a:extLst>
              <a:ext uri="{FF2B5EF4-FFF2-40B4-BE49-F238E27FC236}">
                <a16:creationId xmlns:a16="http://schemas.microsoft.com/office/drawing/2014/main" id="{D30DD45A-7A2C-4B4C-A896-B22746B639E4}"/>
              </a:ext>
            </a:extLst>
          </p:cNvPr>
          <p:cNvSpPr>
            <a:spLocks noGrp="1"/>
          </p:cNvSpPr>
          <p:nvPr>
            <p:ph type="ftr" sz="quarter" idx="3"/>
          </p:nvPr>
        </p:nvSpPr>
        <p:spPr bwMode="gray">
          <a:xfrm>
            <a:off x="480484" y="6615296"/>
            <a:ext cx="7871883" cy="242703"/>
          </a:xfrm>
          <a:prstGeom prst="rect">
            <a:avLst/>
          </a:prstGeom>
        </p:spPr>
        <p:txBody>
          <a:bodyPr vert="horz" lIns="0" tIns="0" rIns="0" bIns="0" rtlCol="0" anchor="ctr" anchorCtr="0">
            <a:noAutofit/>
          </a:bodyPr>
          <a:lstStyle>
            <a:lvl1pPr algn="l" eaLnBrk="1" fontAlgn="auto" hangingPunct="1">
              <a:spcBef>
                <a:spcPts val="0"/>
              </a:spcBef>
              <a:spcAft>
                <a:spcPts val="0"/>
              </a:spcAft>
              <a:defRPr sz="1000" b="1">
                <a:solidFill>
                  <a:schemeClr val="tx1"/>
                </a:solidFill>
                <a:latin typeface="+mj-lt"/>
              </a:defRPr>
            </a:lvl1pPr>
          </a:lstStyle>
          <a:p>
            <a:pPr>
              <a:defRPr/>
            </a:pPr>
            <a:r>
              <a:rPr lang="fr-FR" dirty="0"/>
              <a:t>Délégation interministérielle à l’hébergement et à l’accès au logement</a:t>
            </a:r>
          </a:p>
        </p:txBody>
      </p:sp>
      <p:sp>
        <p:nvSpPr>
          <p:cNvPr id="6" name="Espace réservé du numéro de diapositive 5">
            <a:extLst>
              <a:ext uri="{FF2B5EF4-FFF2-40B4-BE49-F238E27FC236}">
                <a16:creationId xmlns:a16="http://schemas.microsoft.com/office/drawing/2014/main" id="{D4A57AA4-C9A6-4272-ABF7-80116F7CB21E}"/>
              </a:ext>
            </a:extLst>
          </p:cNvPr>
          <p:cNvSpPr>
            <a:spLocks noGrp="1"/>
          </p:cNvSpPr>
          <p:nvPr>
            <p:ph type="sldNum" sz="quarter" idx="4"/>
          </p:nvPr>
        </p:nvSpPr>
        <p:spPr bwMode="gray">
          <a:xfrm>
            <a:off x="8352367" y="6615296"/>
            <a:ext cx="1799167" cy="242703"/>
          </a:xfrm>
          <a:prstGeom prst="rect">
            <a:avLst/>
          </a:prstGeom>
        </p:spPr>
        <p:txBody>
          <a:bodyPr vert="horz" lIns="0" tIns="0" rIns="0" bIns="0" rtlCol="0" anchor="ctr" anchorCtr="0">
            <a:noAutofit/>
          </a:bodyPr>
          <a:lstStyle>
            <a:lvl1pPr algn="r" eaLnBrk="1" fontAlgn="auto" hangingPunct="1">
              <a:spcBef>
                <a:spcPts val="0"/>
              </a:spcBef>
              <a:spcAft>
                <a:spcPts val="0"/>
              </a:spcAft>
              <a:defRPr sz="1000" b="1" smtClean="0">
                <a:solidFill>
                  <a:schemeClr val="tx1"/>
                </a:solidFill>
                <a:latin typeface="+mj-lt"/>
              </a:defRPr>
            </a:lvl1pPr>
          </a:lstStyle>
          <a:p>
            <a:pPr>
              <a:defRPr/>
            </a:pPr>
            <a:fld id="{BAFF5295-D322-43C5-A54D-B5BE5FA7F819}" type="slidenum">
              <a:rPr lang="fr-FR" smtClean="0"/>
              <a:pPr>
                <a:defRPr/>
              </a:pPr>
              <a:t>‹N°›</a:t>
            </a:fld>
            <a:endParaRPr lang="fr-FR" dirty="0"/>
          </a:p>
        </p:txBody>
      </p:sp>
      <p:cxnSp>
        <p:nvCxnSpPr>
          <p:cNvPr id="10" name="Connecteur droit 9">
            <a:extLst>
              <a:ext uri="{FF2B5EF4-FFF2-40B4-BE49-F238E27FC236}">
                <a16:creationId xmlns:a16="http://schemas.microsoft.com/office/drawing/2014/main" id="{F22EF4B0-DA91-4A7C-9AD0-FD3AD13EEED9}"/>
              </a:ext>
            </a:extLst>
          </p:cNvPr>
          <p:cNvCxnSpPr/>
          <p:nvPr userDrawn="1"/>
        </p:nvCxnSpPr>
        <p:spPr bwMode="gray">
          <a:xfrm>
            <a:off x="480485" y="6608233"/>
            <a:ext cx="11231033"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1032" name="Image 6">
            <a:extLst>
              <a:ext uri="{FF2B5EF4-FFF2-40B4-BE49-F238E27FC236}">
                <a16:creationId xmlns:a16="http://schemas.microsoft.com/office/drawing/2014/main" id="{65B71EB6-0CF7-4B08-ABCF-E378C1B8C82B}"/>
              </a:ext>
            </a:extLst>
          </p:cNvPr>
          <p:cNvPicPr>
            <a:picLocks noChangeAspect="1" noChangeArrowheads="1"/>
          </p:cNvPicPr>
          <p:nvPr userDrawn="1"/>
        </p:nvPicPr>
        <p:blipFill>
          <a:blip r:embed="rId11" cstate="print">
            <a:extLst>
              <a:ext uri="{28A0092B-C50C-407E-A947-70E740481C1C}">
                <a14:useLocalDpi xmlns:a14="http://schemas.microsoft.com/office/drawing/2010/main" val="0"/>
              </a:ext>
            </a:extLst>
          </a:blip>
          <a:srcRect/>
          <a:stretch>
            <a:fillRect/>
          </a:stretch>
        </p:blipFill>
        <p:spPr bwMode="gray">
          <a:xfrm>
            <a:off x="383118" y="143933"/>
            <a:ext cx="960967" cy="7196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MSIPCMContentMarking" descr="{&quot;HashCode&quot;:-1489314896,&quot;Placement&quot;:&quot;Footer&quot;,&quot;Top&quot;:385.811737,&quot;Left&quot;:0.0,&quot;SlideWidth&quot;:720,&quot;SlideHeight&quot;:405}">
            <a:extLst>
              <a:ext uri="{FF2B5EF4-FFF2-40B4-BE49-F238E27FC236}">
                <a16:creationId xmlns:a16="http://schemas.microsoft.com/office/drawing/2014/main" id="{896FCC2F-CCCF-4B64-8CBA-BA13A9571E35}"/>
              </a:ext>
            </a:extLst>
          </p:cNvPr>
          <p:cNvSpPr txBox="1"/>
          <p:nvPr userDrawn="1"/>
        </p:nvSpPr>
        <p:spPr>
          <a:xfrm>
            <a:off x="6612934" y="6615297"/>
            <a:ext cx="1739433" cy="153888"/>
          </a:xfrm>
          <a:prstGeom prst="rect">
            <a:avLst/>
          </a:prstGeom>
          <a:noFill/>
        </p:spPr>
        <p:txBody>
          <a:bodyPr vert="horz" wrap="square" lIns="0" tIns="0" rIns="0" bIns="0" rtlCol="0" anchor="ctr" anchorCtr="1">
            <a:spAutoFit/>
          </a:bodyPr>
          <a:lstStyle/>
          <a:p>
            <a:pPr algn="l">
              <a:spcBef>
                <a:spcPts val="0"/>
              </a:spcBef>
              <a:spcAft>
                <a:spcPts val="0"/>
              </a:spcAft>
            </a:pPr>
            <a:r>
              <a:rPr lang="fr-FR" sz="1000" dirty="0">
                <a:solidFill>
                  <a:srgbClr val="CF022B"/>
                </a:solidFill>
                <a:latin typeface="+mj-lt"/>
                <a:ea typeface="Calibri" panose="020F0502020204030204" pitchFamily="34" charset="0"/>
                <a:cs typeface="Calibri" panose="020F0502020204030204" pitchFamily="34" charset="0"/>
              </a:rPr>
              <a:t>C2 – Usage restreint </a:t>
            </a:r>
          </a:p>
        </p:txBody>
      </p:sp>
    </p:spTree>
    <p:extLst>
      <p:ext uri="{BB962C8B-B14F-4D97-AF65-F5344CB8AC3E}">
        <p14:creationId xmlns:p14="http://schemas.microsoft.com/office/powerpoint/2010/main" val="1033343835"/>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Lst>
  <p:hf sldNum="0" hdr="0"/>
  <p:txStyles>
    <p:titleStyle>
      <a:lvl1pPr algn="l" rtl="0" fontAlgn="base">
        <a:lnSpc>
          <a:spcPct val="90000"/>
        </a:lnSpc>
        <a:spcBef>
          <a:spcPct val="0"/>
        </a:spcBef>
        <a:spcAft>
          <a:spcPct val="0"/>
        </a:spcAft>
        <a:defRPr sz="3333" b="1" kern="1200">
          <a:solidFill>
            <a:schemeClr val="tx1"/>
          </a:solidFill>
          <a:latin typeface="+mj-lt"/>
          <a:ea typeface="+mj-ea"/>
          <a:cs typeface="+mj-cs"/>
        </a:defRPr>
      </a:lvl1pPr>
      <a:lvl2pPr algn="l" rtl="0" fontAlgn="base">
        <a:lnSpc>
          <a:spcPct val="90000"/>
        </a:lnSpc>
        <a:spcBef>
          <a:spcPct val="0"/>
        </a:spcBef>
        <a:spcAft>
          <a:spcPct val="0"/>
        </a:spcAft>
        <a:defRPr sz="3333" b="1">
          <a:solidFill>
            <a:schemeClr val="tx1"/>
          </a:solidFill>
          <a:latin typeface="Marianne"/>
        </a:defRPr>
      </a:lvl2pPr>
      <a:lvl3pPr algn="l" rtl="0" fontAlgn="base">
        <a:lnSpc>
          <a:spcPct val="90000"/>
        </a:lnSpc>
        <a:spcBef>
          <a:spcPct val="0"/>
        </a:spcBef>
        <a:spcAft>
          <a:spcPct val="0"/>
        </a:spcAft>
        <a:defRPr sz="3333" b="1">
          <a:solidFill>
            <a:schemeClr val="tx1"/>
          </a:solidFill>
          <a:latin typeface="Marianne"/>
        </a:defRPr>
      </a:lvl3pPr>
      <a:lvl4pPr algn="l" rtl="0" fontAlgn="base">
        <a:lnSpc>
          <a:spcPct val="90000"/>
        </a:lnSpc>
        <a:spcBef>
          <a:spcPct val="0"/>
        </a:spcBef>
        <a:spcAft>
          <a:spcPct val="0"/>
        </a:spcAft>
        <a:defRPr sz="3333" b="1">
          <a:solidFill>
            <a:schemeClr val="tx1"/>
          </a:solidFill>
          <a:latin typeface="Marianne"/>
        </a:defRPr>
      </a:lvl4pPr>
      <a:lvl5pPr algn="l" rtl="0" fontAlgn="base">
        <a:lnSpc>
          <a:spcPct val="90000"/>
        </a:lnSpc>
        <a:spcBef>
          <a:spcPct val="0"/>
        </a:spcBef>
        <a:spcAft>
          <a:spcPct val="0"/>
        </a:spcAft>
        <a:defRPr sz="3333" b="1">
          <a:solidFill>
            <a:schemeClr val="tx1"/>
          </a:solidFill>
          <a:latin typeface="Marianne"/>
        </a:defRPr>
      </a:lvl5pPr>
      <a:lvl6pPr marL="609585" algn="l" rtl="0" fontAlgn="base">
        <a:lnSpc>
          <a:spcPct val="90000"/>
        </a:lnSpc>
        <a:spcBef>
          <a:spcPct val="0"/>
        </a:spcBef>
        <a:spcAft>
          <a:spcPct val="0"/>
        </a:spcAft>
        <a:defRPr sz="3333" b="1">
          <a:solidFill>
            <a:schemeClr val="tx1"/>
          </a:solidFill>
          <a:latin typeface="Marianne"/>
        </a:defRPr>
      </a:lvl6pPr>
      <a:lvl7pPr marL="1219170" algn="l" rtl="0" fontAlgn="base">
        <a:lnSpc>
          <a:spcPct val="90000"/>
        </a:lnSpc>
        <a:spcBef>
          <a:spcPct val="0"/>
        </a:spcBef>
        <a:spcAft>
          <a:spcPct val="0"/>
        </a:spcAft>
        <a:defRPr sz="3333" b="1">
          <a:solidFill>
            <a:schemeClr val="tx1"/>
          </a:solidFill>
          <a:latin typeface="Marianne"/>
        </a:defRPr>
      </a:lvl7pPr>
      <a:lvl8pPr marL="1828754" algn="l" rtl="0" fontAlgn="base">
        <a:lnSpc>
          <a:spcPct val="90000"/>
        </a:lnSpc>
        <a:spcBef>
          <a:spcPct val="0"/>
        </a:spcBef>
        <a:spcAft>
          <a:spcPct val="0"/>
        </a:spcAft>
        <a:defRPr sz="3333" b="1">
          <a:solidFill>
            <a:schemeClr val="tx1"/>
          </a:solidFill>
          <a:latin typeface="Marianne"/>
        </a:defRPr>
      </a:lvl8pPr>
      <a:lvl9pPr marL="2438339" algn="l" rtl="0" fontAlgn="base">
        <a:lnSpc>
          <a:spcPct val="90000"/>
        </a:lnSpc>
        <a:spcBef>
          <a:spcPct val="0"/>
        </a:spcBef>
        <a:spcAft>
          <a:spcPct val="0"/>
        </a:spcAft>
        <a:defRPr sz="3333" b="1">
          <a:solidFill>
            <a:schemeClr val="tx1"/>
          </a:solidFill>
          <a:latin typeface="Marianne"/>
        </a:defRPr>
      </a:lvl9pPr>
    </p:titleStyle>
    <p:bodyStyle>
      <a:lvl1pPr algn="l" rtl="0" fontAlgn="base">
        <a:spcBef>
          <a:spcPct val="0"/>
        </a:spcBef>
        <a:spcAft>
          <a:spcPts val="667"/>
        </a:spcAft>
        <a:buFont typeface="Arial" panose="020B0604020202020204" pitchFamily="34" charset="0"/>
        <a:defRPr sz="1333" kern="1200">
          <a:solidFill>
            <a:schemeClr val="tx1"/>
          </a:solidFill>
          <a:latin typeface="+mn-lt"/>
          <a:ea typeface="+mn-ea"/>
          <a:cs typeface="+mn-cs"/>
        </a:defRPr>
      </a:lvl1pPr>
      <a:lvl2pPr marL="334425" indent="-95248" algn="l" rtl="0" fontAlgn="base">
        <a:spcBef>
          <a:spcPts val="800"/>
        </a:spcBef>
        <a:spcAft>
          <a:spcPts val="800"/>
        </a:spcAft>
        <a:buFont typeface="Arial" panose="020B0604020202020204" pitchFamily="34" charset="0"/>
        <a:buChar char="•"/>
        <a:defRPr sz="1200" kern="1200">
          <a:solidFill>
            <a:schemeClr val="tx1"/>
          </a:solidFill>
          <a:latin typeface="+mn-lt"/>
          <a:ea typeface="+mn-ea"/>
          <a:cs typeface="+mn-cs"/>
        </a:defRPr>
      </a:lvl2pPr>
      <a:lvl3pPr marL="575719" indent="-95248" algn="l" rtl="0" fontAlgn="base">
        <a:spcBef>
          <a:spcPts val="133"/>
        </a:spcBef>
        <a:spcAft>
          <a:spcPts val="133"/>
        </a:spcAft>
        <a:buSzPct val="100000"/>
        <a:buFont typeface="Arial" panose="020B0604020202020204" pitchFamily="34" charset="0"/>
        <a:buChar char="•"/>
        <a:defRPr sz="1067" kern="1200">
          <a:solidFill>
            <a:schemeClr val="tx1"/>
          </a:solidFill>
          <a:latin typeface="+mn-lt"/>
          <a:ea typeface="+mn-ea"/>
          <a:cs typeface="+mn-cs"/>
        </a:defRPr>
      </a:lvl3pPr>
      <a:lvl4pPr marL="814897" indent="-95248" algn="l" rtl="0" fontAlgn="base">
        <a:spcBef>
          <a:spcPts val="133"/>
        </a:spcBef>
        <a:spcAft>
          <a:spcPts val="133"/>
        </a:spcAft>
        <a:buSzPct val="100000"/>
        <a:buFont typeface="Arial" panose="020B0604020202020204" pitchFamily="34" charset="0"/>
        <a:buChar char="•"/>
        <a:defRPr sz="933" kern="1200">
          <a:solidFill>
            <a:schemeClr val="tx1"/>
          </a:solidFill>
          <a:latin typeface="+mn-lt"/>
          <a:ea typeface="+mn-ea"/>
          <a:cs typeface="+mn-cs"/>
        </a:defRPr>
      </a:lvl4pPr>
      <a:lvl5pPr marL="1102756" indent="-95248" algn="l" rtl="0" fontAlgn="base">
        <a:spcBef>
          <a:spcPts val="133"/>
        </a:spcBef>
        <a:spcAft>
          <a:spcPts val="133"/>
        </a:spcAft>
        <a:buSzPct val="100000"/>
        <a:buFont typeface="Arial" panose="020B0604020202020204" pitchFamily="34" charset="0"/>
        <a:buChar char="•"/>
        <a:defRPr sz="933"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fr-FR"/>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bwMode="gray">
          <a:xfrm>
            <a:off x="479999" y="1200000"/>
            <a:ext cx="11232000" cy="960000"/>
          </a:xfrm>
          <a:prstGeom prst="rect">
            <a:avLst/>
          </a:prstGeom>
        </p:spPr>
        <p:txBody>
          <a:bodyPr vert="horz" lIns="0" tIns="0" rIns="0" bIns="0" rtlCol="0" anchor="t" anchorCtr="0">
            <a:noAutofit/>
          </a:bodyPr>
          <a:lstStyle/>
          <a:p>
            <a:r>
              <a:rPr lang="fr-FR" noProof="0"/>
              <a:t>Titre</a:t>
            </a:r>
          </a:p>
        </p:txBody>
      </p:sp>
      <p:sp>
        <p:nvSpPr>
          <p:cNvPr id="3" name="Espace réservé du texte 2"/>
          <p:cNvSpPr>
            <a:spLocks noGrp="1"/>
          </p:cNvSpPr>
          <p:nvPr>
            <p:ph type="body" idx="1"/>
          </p:nvPr>
        </p:nvSpPr>
        <p:spPr bwMode="gray">
          <a:xfrm>
            <a:off x="479999" y="2448000"/>
            <a:ext cx="11232000" cy="3432000"/>
          </a:xfrm>
          <a:prstGeom prst="rect">
            <a:avLst/>
          </a:prstGeom>
        </p:spPr>
        <p:txBody>
          <a:bodyPr vert="horz" lIns="0" tIns="0" rIns="0" bIns="0" rtlCol="0" anchor="t" anchorCtr="0">
            <a:noAutofit/>
          </a:bodyPr>
          <a:lstStyle/>
          <a:p>
            <a:pPr lvl="0"/>
            <a:r>
              <a:rPr lang="fr-FR" noProof="0"/>
              <a:t>Texte de niveau 1</a:t>
            </a:r>
          </a:p>
          <a:p>
            <a:pPr lvl="1"/>
            <a:r>
              <a:rPr lang="fr-FR" noProof="0"/>
              <a:t>Texte de niveau 2</a:t>
            </a:r>
          </a:p>
          <a:p>
            <a:pPr lvl="2"/>
            <a:r>
              <a:rPr lang="fr-FR" noProof="0"/>
              <a:t>Texte de niveau 3</a:t>
            </a:r>
          </a:p>
          <a:p>
            <a:pPr lvl="3"/>
            <a:r>
              <a:rPr lang="fr-FR" noProof="0"/>
              <a:t>Texte de niveau 4</a:t>
            </a:r>
          </a:p>
          <a:p>
            <a:pPr lvl="4"/>
            <a:r>
              <a:rPr lang="fr-FR" noProof="0"/>
              <a:t>Texte de niveau 5</a:t>
            </a:r>
          </a:p>
        </p:txBody>
      </p:sp>
      <p:pic>
        <p:nvPicPr>
          <p:cNvPr id="7" name="Image 6"/>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bwMode="gray">
          <a:xfrm>
            <a:off x="384000" y="144000"/>
            <a:ext cx="960000" cy="720000"/>
          </a:xfrm>
          <a:prstGeom prst="rect">
            <a:avLst/>
          </a:prstGeom>
        </p:spPr>
      </p:pic>
      <p:cxnSp>
        <p:nvCxnSpPr>
          <p:cNvPr id="14" name="Google Shape;169;p14">
            <a:extLst>
              <a:ext uri="{FF2B5EF4-FFF2-40B4-BE49-F238E27FC236}">
                <a16:creationId xmlns:a16="http://schemas.microsoft.com/office/drawing/2014/main" id="{BCC06D1D-78A4-90D9-320E-35976AFD1888}"/>
              </a:ext>
            </a:extLst>
          </p:cNvPr>
          <p:cNvCxnSpPr/>
          <p:nvPr userDrawn="1"/>
        </p:nvCxnSpPr>
        <p:spPr>
          <a:xfrm>
            <a:off x="480485" y="6379633"/>
            <a:ext cx="11231033" cy="0"/>
          </a:xfrm>
          <a:prstGeom prst="straightConnector1">
            <a:avLst/>
          </a:prstGeom>
          <a:noFill/>
          <a:ln w="10150" cap="flat" cmpd="sng">
            <a:solidFill>
              <a:schemeClr val="dk1"/>
            </a:solidFill>
            <a:prstDash val="solid"/>
            <a:round/>
            <a:headEnd type="none" w="sm" len="sm"/>
            <a:tailEnd type="none" w="sm" len="sm"/>
          </a:ln>
        </p:spPr>
      </p:cxnSp>
      <p:sp>
        <p:nvSpPr>
          <p:cNvPr id="15" name="Espace réservé du pied de page 3">
            <a:extLst>
              <a:ext uri="{FF2B5EF4-FFF2-40B4-BE49-F238E27FC236}">
                <a16:creationId xmlns:a16="http://schemas.microsoft.com/office/drawing/2014/main" id="{3FD3B5A3-6EC0-E99E-595F-9BA34DCA56AD}"/>
              </a:ext>
            </a:extLst>
          </p:cNvPr>
          <p:cNvSpPr txBox="1">
            <a:spLocks/>
          </p:cNvSpPr>
          <p:nvPr userDrawn="1"/>
        </p:nvSpPr>
        <p:spPr bwMode="gray">
          <a:xfrm>
            <a:off x="480485" y="6377517"/>
            <a:ext cx="7871883" cy="480483"/>
          </a:xfrm>
          <a:prstGeom prst="rect">
            <a:avLst/>
          </a:prstGeom>
        </p:spPr>
        <p:txBody>
          <a:bodyPr vert="horz" lIns="0" tIns="0" rIns="0" bIns="0" rtlCol="0" anchor="ctr" anchorCtr="0">
            <a:noAutofit/>
          </a:bodyPr>
          <a:lstStyle>
            <a:defPPr>
              <a:defRPr lang="fr-FR"/>
            </a:defPPr>
            <a:lvl1pPr marL="0" algn="l" defTabSz="914400" rtl="0" eaLnBrk="1" fontAlgn="auto" latinLnBrk="0" hangingPunct="1">
              <a:spcBef>
                <a:spcPts val="0"/>
              </a:spcBef>
              <a:spcAft>
                <a:spcPts val="0"/>
              </a:spcAft>
              <a:defRPr sz="750" b="1"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1000" dirty="0">
                <a:solidFill>
                  <a:srgbClr val="000000"/>
                </a:solidFill>
                <a:latin typeface="Marianne"/>
              </a:rPr>
              <a:t>Délégation interministérielle à l’hébergement et à l’accès au logement</a:t>
            </a:r>
          </a:p>
        </p:txBody>
      </p:sp>
      <p:sp>
        <p:nvSpPr>
          <p:cNvPr id="16" name="Espace réservé du numéro de diapositive 4">
            <a:extLst>
              <a:ext uri="{FF2B5EF4-FFF2-40B4-BE49-F238E27FC236}">
                <a16:creationId xmlns:a16="http://schemas.microsoft.com/office/drawing/2014/main" id="{D2A81AFE-8E52-DDDD-1545-403D43614659}"/>
              </a:ext>
            </a:extLst>
          </p:cNvPr>
          <p:cNvSpPr txBox="1">
            <a:spLocks/>
          </p:cNvSpPr>
          <p:nvPr userDrawn="1"/>
        </p:nvSpPr>
        <p:spPr bwMode="gray">
          <a:xfrm>
            <a:off x="8352369" y="6377517"/>
            <a:ext cx="1799167" cy="480483"/>
          </a:xfrm>
          <a:prstGeom prst="rect">
            <a:avLst/>
          </a:prstGeom>
        </p:spPr>
        <p:txBody>
          <a:bodyPr vert="horz" lIns="0" tIns="0" rIns="0" bIns="0" rtlCol="0" anchor="ctr" anchorCtr="0">
            <a:noAutofit/>
          </a:bodyPr>
          <a:lstStyle>
            <a:defPPr>
              <a:defRPr lang="fr-FR"/>
            </a:defPPr>
            <a:lvl1pPr marL="0" algn="r" defTabSz="914400" rtl="0" eaLnBrk="1" fontAlgn="auto" latinLnBrk="0" hangingPunct="1">
              <a:spcBef>
                <a:spcPts val="0"/>
              </a:spcBef>
              <a:spcAft>
                <a:spcPts val="0"/>
              </a:spcAft>
              <a:defRPr sz="750" b="1" kern="1200" smtClean="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33122C9-A0B9-462F-8757-0847AD287B63}" type="slidenum">
              <a:rPr lang="fr-FR" sz="1000" smtClean="0">
                <a:solidFill>
                  <a:srgbClr val="000000"/>
                </a:solidFill>
                <a:latin typeface="Marianne"/>
              </a:rPr>
              <a:pPr/>
              <a:t>‹N°›</a:t>
            </a:fld>
            <a:endParaRPr lang="fr-FR" sz="1000" dirty="0">
              <a:solidFill>
                <a:srgbClr val="000000"/>
              </a:solidFill>
              <a:latin typeface="Marianne"/>
            </a:endParaRPr>
          </a:p>
        </p:txBody>
      </p:sp>
      <p:sp>
        <p:nvSpPr>
          <p:cNvPr id="17" name="Espace réservé de la date 3">
            <a:extLst>
              <a:ext uri="{FF2B5EF4-FFF2-40B4-BE49-F238E27FC236}">
                <a16:creationId xmlns:a16="http://schemas.microsoft.com/office/drawing/2014/main" id="{A083FAF4-F4BC-6A18-2113-3ABD8379C40B}"/>
              </a:ext>
            </a:extLst>
          </p:cNvPr>
          <p:cNvSpPr txBox="1">
            <a:spLocks/>
          </p:cNvSpPr>
          <p:nvPr userDrawn="1"/>
        </p:nvSpPr>
        <p:spPr bwMode="gray">
          <a:xfrm>
            <a:off x="10151533" y="6377517"/>
            <a:ext cx="1559984" cy="480483"/>
          </a:xfrm>
          <a:prstGeom prst="rect">
            <a:avLst/>
          </a:prstGeom>
        </p:spPr>
        <p:txBody>
          <a:bodyPr vert="horz" lIns="0" tIns="0" rIns="0" bIns="0" rtlCol="0" anchor="ctr" anchorCtr="0">
            <a:noAutofit/>
          </a:bodyPr>
          <a:lstStyle>
            <a:defPPr>
              <a:defRPr lang="fr-FR"/>
            </a:defPPr>
            <a:lvl1pPr marL="0" algn="r" defTabSz="914400" rtl="0" eaLnBrk="1" fontAlgn="auto" latinLnBrk="0" hangingPunct="1">
              <a:spcBef>
                <a:spcPts val="0"/>
              </a:spcBef>
              <a:spcAft>
                <a:spcPts val="0"/>
              </a:spcAft>
              <a:defRPr sz="750" b="1" kern="1200" cap="all">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fr-FR" sz="1000" dirty="0">
                <a:solidFill>
                  <a:srgbClr val="000000"/>
                </a:solidFill>
                <a:latin typeface="Marianne"/>
              </a:rPr>
              <a:t>17/10/2024</a:t>
            </a:r>
          </a:p>
        </p:txBody>
      </p:sp>
    </p:spTree>
    <p:extLst>
      <p:ext uri="{BB962C8B-B14F-4D97-AF65-F5344CB8AC3E}">
        <p14:creationId xmlns:p14="http://schemas.microsoft.com/office/powerpoint/2010/main" val="2298242372"/>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Lst>
  <p:hf sldNum="0" hdr="0"/>
  <p:txStyles>
    <p:titleStyle>
      <a:lvl1pPr algn="l" defTabSz="1219170" rtl="0" eaLnBrk="1" latinLnBrk="0" hangingPunct="1">
        <a:lnSpc>
          <a:spcPct val="90000"/>
        </a:lnSpc>
        <a:spcBef>
          <a:spcPct val="0"/>
        </a:spcBef>
        <a:buNone/>
        <a:defRPr sz="3400" b="1" kern="1200">
          <a:solidFill>
            <a:schemeClr val="tx1"/>
          </a:solidFill>
          <a:latin typeface="+mj-lt"/>
          <a:ea typeface="+mj-ea"/>
          <a:cs typeface="+mj-cs"/>
        </a:defRPr>
      </a:lvl1pPr>
    </p:titleStyle>
    <p:bodyStyle>
      <a:lvl1pPr marL="0" indent="0" algn="l" defTabSz="1219170" rtl="0" eaLnBrk="1" latinLnBrk="0" hangingPunct="1">
        <a:lnSpc>
          <a:spcPct val="100000"/>
        </a:lnSpc>
        <a:spcBef>
          <a:spcPts val="0"/>
        </a:spcBef>
        <a:spcAft>
          <a:spcPts val="667"/>
        </a:spcAft>
        <a:buFont typeface="Arial" pitchFamily="34" charset="0"/>
        <a:buNone/>
        <a:defRPr sz="1400" b="0" kern="1200">
          <a:solidFill>
            <a:schemeClr val="tx1"/>
          </a:solidFill>
          <a:latin typeface="+mn-lt"/>
          <a:ea typeface="+mn-ea"/>
          <a:cs typeface="+mn-cs"/>
        </a:defRPr>
      </a:lvl1pPr>
      <a:lvl2pPr marL="335992" indent="-95998" algn="l" defTabSz="1219170" rtl="0" eaLnBrk="1" latinLnBrk="0" hangingPunct="1">
        <a:lnSpc>
          <a:spcPct val="100000"/>
        </a:lnSpc>
        <a:spcBef>
          <a:spcPts val="800"/>
        </a:spcBef>
        <a:spcAft>
          <a:spcPts val="800"/>
        </a:spcAft>
        <a:buFont typeface="Arial" pitchFamily="34" charset="0"/>
        <a:buChar char="•"/>
        <a:defRPr sz="1267" kern="1200">
          <a:solidFill>
            <a:schemeClr val="tx1"/>
          </a:solidFill>
          <a:latin typeface="+mn-lt"/>
          <a:ea typeface="+mn-ea"/>
          <a:cs typeface="+mn-cs"/>
        </a:defRPr>
      </a:lvl2pPr>
      <a:lvl3pPr marL="575986" indent="-95998" algn="l" defTabSz="1219170" rtl="0" eaLnBrk="1" latinLnBrk="0" hangingPunct="1">
        <a:lnSpc>
          <a:spcPct val="100000"/>
        </a:lnSpc>
        <a:spcBef>
          <a:spcPts val="133"/>
        </a:spcBef>
        <a:spcAft>
          <a:spcPts val="133"/>
        </a:spcAft>
        <a:buSzPct val="100000"/>
        <a:buFont typeface="Arial" pitchFamily="34" charset="0"/>
        <a:buChar char="•"/>
        <a:defRPr sz="1133" kern="1200">
          <a:solidFill>
            <a:schemeClr val="tx1"/>
          </a:solidFill>
          <a:latin typeface="+mn-lt"/>
          <a:ea typeface="+mn-ea"/>
          <a:cs typeface="+mn-cs"/>
        </a:defRPr>
      </a:lvl3pPr>
      <a:lvl4pPr marL="815980" indent="-95998" algn="l" defTabSz="1219170" rtl="0" eaLnBrk="1" latinLnBrk="0" hangingPunct="1">
        <a:lnSpc>
          <a:spcPct val="100000"/>
        </a:lnSpc>
        <a:spcBef>
          <a:spcPts val="133"/>
        </a:spcBef>
        <a:spcAft>
          <a:spcPts val="133"/>
        </a:spcAft>
        <a:buSzPct val="100000"/>
        <a:buFont typeface="Arial" pitchFamily="34" charset="0"/>
        <a:buChar char="•"/>
        <a:defRPr sz="1000" kern="1200">
          <a:solidFill>
            <a:schemeClr val="tx1"/>
          </a:solidFill>
          <a:latin typeface="+mn-lt"/>
          <a:ea typeface="+mn-ea"/>
          <a:cs typeface="+mn-cs"/>
        </a:defRPr>
      </a:lvl4pPr>
      <a:lvl5pPr marL="1103972" indent="-95998" algn="l" defTabSz="1219170" rtl="0" eaLnBrk="1" latinLnBrk="0" hangingPunct="1">
        <a:lnSpc>
          <a:spcPct val="100000"/>
        </a:lnSpc>
        <a:spcBef>
          <a:spcPts val="133"/>
        </a:spcBef>
        <a:spcAft>
          <a:spcPts val="133"/>
        </a:spcAft>
        <a:buSzPct val="100000"/>
        <a:buFont typeface="Arial" pitchFamily="34" charset="0"/>
        <a:buChar char="•"/>
        <a:defRPr sz="933"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fr-FR"/>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bwMode="gray">
          <a:xfrm>
            <a:off x="479999" y="1200000"/>
            <a:ext cx="11232000" cy="960000"/>
          </a:xfrm>
          <a:prstGeom prst="rect">
            <a:avLst/>
          </a:prstGeom>
        </p:spPr>
        <p:txBody>
          <a:bodyPr vert="horz" lIns="0" tIns="0" rIns="0" bIns="0" rtlCol="0" anchor="t" anchorCtr="0">
            <a:noAutofit/>
          </a:bodyPr>
          <a:lstStyle/>
          <a:p>
            <a:r>
              <a:rPr lang="fr-FR" noProof="0"/>
              <a:t>Titre</a:t>
            </a:r>
          </a:p>
        </p:txBody>
      </p:sp>
      <p:sp>
        <p:nvSpPr>
          <p:cNvPr id="3" name="Espace réservé du texte 2"/>
          <p:cNvSpPr>
            <a:spLocks noGrp="1"/>
          </p:cNvSpPr>
          <p:nvPr>
            <p:ph type="body" idx="1"/>
          </p:nvPr>
        </p:nvSpPr>
        <p:spPr bwMode="gray">
          <a:xfrm>
            <a:off x="479999" y="2448000"/>
            <a:ext cx="11232000" cy="3432000"/>
          </a:xfrm>
          <a:prstGeom prst="rect">
            <a:avLst/>
          </a:prstGeom>
        </p:spPr>
        <p:txBody>
          <a:bodyPr vert="horz" lIns="0" tIns="0" rIns="0" bIns="0" rtlCol="0" anchor="t" anchorCtr="0">
            <a:noAutofit/>
          </a:bodyPr>
          <a:lstStyle/>
          <a:p>
            <a:pPr lvl="0"/>
            <a:r>
              <a:rPr lang="fr-FR" noProof="0"/>
              <a:t>Texte de niveau 1</a:t>
            </a:r>
          </a:p>
          <a:p>
            <a:pPr lvl="1"/>
            <a:r>
              <a:rPr lang="fr-FR" noProof="0"/>
              <a:t>Texte de niveau 2</a:t>
            </a:r>
          </a:p>
          <a:p>
            <a:pPr lvl="2"/>
            <a:r>
              <a:rPr lang="fr-FR" noProof="0"/>
              <a:t>Texte de niveau 3</a:t>
            </a:r>
          </a:p>
          <a:p>
            <a:pPr lvl="3"/>
            <a:r>
              <a:rPr lang="fr-FR" noProof="0"/>
              <a:t>Texte de niveau 4</a:t>
            </a:r>
          </a:p>
          <a:p>
            <a:pPr lvl="4"/>
            <a:r>
              <a:rPr lang="fr-FR" noProof="0"/>
              <a:t>Texte de niveau 5</a:t>
            </a:r>
          </a:p>
        </p:txBody>
      </p:sp>
      <p:sp>
        <p:nvSpPr>
          <p:cNvPr id="4" name="Espace réservé de la date 3"/>
          <p:cNvSpPr>
            <a:spLocks noGrp="1"/>
          </p:cNvSpPr>
          <p:nvPr>
            <p:ph type="dt" sz="half" idx="2"/>
          </p:nvPr>
        </p:nvSpPr>
        <p:spPr bwMode="gray">
          <a:xfrm>
            <a:off x="10152000" y="6378000"/>
            <a:ext cx="1560000" cy="480000"/>
          </a:xfrm>
          <a:prstGeom prst="rect">
            <a:avLst/>
          </a:prstGeom>
        </p:spPr>
        <p:txBody>
          <a:bodyPr vert="horz" lIns="0" tIns="0" rIns="0" bIns="0" rtlCol="0" anchor="ctr" anchorCtr="0">
            <a:noAutofit/>
          </a:bodyPr>
          <a:lstStyle>
            <a:lvl1pPr algn="ctr">
              <a:defRPr sz="1000" b="1">
                <a:solidFill>
                  <a:schemeClr val="tx1"/>
                </a:solidFill>
              </a:defRPr>
            </a:lvl1pPr>
          </a:lstStyle>
          <a:p>
            <a:pPr algn="r"/>
            <a:endParaRPr lang="fr-FR" cap="all" dirty="0"/>
          </a:p>
        </p:txBody>
      </p:sp>
      <p:sp>
        <p:nvSpPr>
          <p:cNvPr id="5" name="Espace réservé du pied de page 4"/>
          <p:cNvSpPr>
            <a:spLocks noGrp="1"/>
          </p:cNvSpPr>
          <p:nvPr>
            <p:ph type="ftr" sz="quarter" idx="3"/>
          </p:nvPr>
        </p:nvSpPr>
        <p:spPr bwMode="gray">
          <a:xfrm>
            <a:off x="480001" y="6378000"/>
            <a:ext cx="7872000" cy="480000"/>
          </a:xfrm>
          <a:prstGeom prst="rect">
            <a:avLst/>
          </a:prstGeom>
        </p:spPr>
        <p:txBody>
          <a:bodyPr vert="horz" lIns="0" tIns="0" rIns="0" bIns="0" rtlCol="0" anchor="ctr" anchorCtr="0">
            <a:noAutofit/>
          </a:bodyPr>
          <a:lstStyle>
            <a:lvl1pPr algn="l">
              <a:defRPr sz="1000" b="1">
                <a:solidFill>
                  <a:schemeClr val="tx1"/>
                </a:solidFill>
              </a:defRPr>
            </a:lvl1pPr>
          </a:lstStyle>
          <a:p>
            <a:r>
              <a:rPr lang="fr-FR" dirty="0"/>
              <a:t>Offre T3 - bilan affinage et trajectoire</a:t>
            </a:r>
          </a:p>
        </p:txBody>
      </p:sp>
      <p:sp>
        <p:nvSpPr>
          <p:cNvPr id="6" name="Espace réservé du numéro de diapositive 5"/>
          <p:cNvSpPr>
            <a:spLocks noGrp="1"/>
          </p:cNvSpPr>
          <p:nvPr>
            <p:ph type="sldNum" sz="quarter" idx="4"/>
          </p:nvPr>
        </p:nvSpPr>
        <p:spPr bwMode="gray">
          <a:xfrm>
            <a:off x="8352000" y="6378000"/>
            <a:ext cx="1800000" cy="480000"/>
          </a:xfrm>
          <a:prstGeom prst="rect">
            <a:avLst/>
          </a:prstGeom>
        </p:spPr>
        <p:txBody>
          <a:bodyPr vert="horz" lIns="0" tIns="0" rIns="0" bIns="0" rtlCol="0" anchor="ctr" anchorCtr="0">
            <a:noAutofit/>
          </a:bodyPr>
          <a:lstStyle>
            <a:lvl1pPr algn="r">
              <a:defRPr sz="1000" b="1">
                <a:solidFill>
                  <a:schemeClr val="tx1"/>
                </a:solidFill>
              </a:defRPr>
            </a:lvl1pPr>
          </a:lstStyle>
          <a:p>
            <a:fld id="{733122C9-A0B9-462F-8757-0847AD287B63}" type="slidenum">
              <a:rPr lang="fr-FR" smtClean="0"/>
              <a:pPr/>
              <a:t>‹N°›</a:t>
            </a:fld>
            <a:endParaRPr lang="fr-FR" dirty="0"/>
          </a:p>
        </p:txBody>
      </p:sp>
      <p:cxnSp>
        <p:nvCxnSpPr>
          <p:cNvPr id="10" name="Connecteur droit 9"/>
          <p:cNvCxnSpPr/>
          <p:nvPr userDrawn="1"/>
        </p:nvCxnSpPr>
        <p:spPr bwMode="gray">
          <a:xfrm>
            <a:off x="480001" y="6379200"/>
            <a:ext cx="11232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7" name="Image 6"/>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bwMode="gray">
          <a:xfrm>
            <a:off x="384000" y="144000"/>
            <a:ext cx="960000" cy="720000"/>
          </a:xfrm>
          <a:prstGeom prst="rect">
            <a:avLst/>
          </a:prstGeom>
        </p:spPr>
      </p:pic>
    </p:spTree>
    <p:extLst>
      <p:ext uri="{BB962C8B-B14F-4D97-AF65-F5344CB8AC3E}">
        <p14:creationId xmlns:p14="http://schemas.microsoft.com/office/powerpoint/2010/main" val="3750429936"/>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6" r:id="rId6"/>
  </p:sldLayoutIdLst>
  <p:hf hdr="0" dt="0"/>
  <p:txStyles>
    <p:titleStyle>
      <a:lvl1pPr algn="l" defTabSz="1219187" rtl="0" eaLnBrk="1" latinLnBrk="0" hangingPunct="1">
        <a:lnSpc>
          <a:spcPct val="90000"/>
        </a:lnSpc>
        <a:spcBef>
          <a:spcPct val="0"/>
        </a:spcBef>
        <a:buNone/>
        <a:defRPr sz="3401" b="1" kern="1200">
          <a:solidFill>
            <a:schemeClr val="tx1"/>
          </a:solidFill>
          <a:latin typeface="+mj-lt"/>
          <a:ea typeface="+mj-ea"/>
          <a:cs typeface="+mj-cs"/>
        </a:defRPr>
      </a:lvl1pPr>
    </p:titleStyle>
    <p:bodyStyle>
      <a:lvl1pPr marL="0" indent="0" algn="l" defTabSz="1219187" rtl="0" eaLnBrk="1" latinLnBrk="0" hangingPunct="1">
        <a:lnSpc>
          <a:spcPct val="100000"/>
        </a:lnSpc>
        <a:spcBef>
          <a:spcPts val="0"/>
        </a:spcBef>
        <a:spcAft>
          <a:spcPts val="667"/>
        </a:spcAft>
        <a:buFont typeface="Arial" pitchFamily="34" charset="0"/>
        <a:buNone/>
        <a:defRPr sz="1400" b="0" kern="1200">
          <a:solidFill>
            <a:schemeClr val="tx1"/>
          </a:solidFill>
          <a:latin typeface="+mn-lt"/>
          <a:ea typeface="+mn-ea"/>
          <a:cs typeface="+mn-cs"/>
        </a:defRPr>
      </a:lvl1pPr>
      <a:lvl2pPr marL="335996" indent="-95999" algn="l" defTabSz="1219187" rtl="0" eaLnBrk="1" latinLnBrk="0" hangingPunct="1">
        <a:lnSpc>
          <a:spcPct val="100000"/>
        </a:lnSpc>
        <a:spcBef>
          <a:spcPts val="799"/>
        </a:spcBef>
        <a:spcAft>
          <a:spcPts val="799"/>
        </a:spcAft>
        <a:buFont typeface="Arial" pitchFamily="34" charset="0"/>
        <a:buChar char="•"/>
        <a:defRPr sz="1265" kern="1200">
          <a:solidFill>
            <a:schemeClr val="tx1"/>
          </a:solidFill>
          <a:latin typeface="+mn-lt"/>
          <a:ea typeface="+mn-ea"/>
          <a:cs typeface="+mn-cs"/>
        </a:defRPr>
      </a:lvl2pPr>
      <a:lvl3pPr marL="575994" indent="-95999" algn="l" defTabSz="1219187" rtl="0" eaLnBrk="1" latinLnBrk="0" hangingPunct="1">
        <a:lnSpc>
          <a:spcPct val="100000"/>
        </a:lnSpc>
        <a:spcBef>
          <a:spcPts val="135"/>
        </a:spcBef>
        <a:spcAft>
          <a:spcPts val="135"/>
        </a:spcAft>
        <a:buSzPct val="100000"/>
        <a:buFont typeface="Arial" pitchFamily="34" charset="0"/>
        <a:buChar char="•"/>
        <a:defRPr sz="1133" kern="1200">
          <a:solidFill>
            <a:schemeClr val="tx1"/>
          </a:solidFill>
          <a:latin typeface="+mn-lt"/>
          <a:ea typeface="+mn-ea"/>
          <a:cs typeface="+mn-cs"/>
        </a:defRPr>
      </a:lvl3pPr>
      <a:lvl4pPr marL="815990" indent="-95999" algn="l" defTabSz="1219187" rtl="0" eaLnBrk="1" latinLnBrk="0" hangingPunct="1">
        <a:lnSpc>
          <a:spcPct val="100000"/>
        </a:lnSpc>
        <a:spcBef>
          <a:spcPts val="135"/>
        </a:spcBef>
        <a:spcAft>
          <a:spcPts val="135"/>
        </a:spcAft>
        <a:buSzPct val="100000"/>
        <a:buFont typeface="Arial" pitchFamily="34" charset="0"/>
        <a:buChar char="•"/>
        <a:defRPr sz="1000" kern="1200">
          <a:solidFill>
            <a:schemeClr val="tx1"/>
          </a:solidFill>
          <a:latin typeface="+mn-lt"/>
          <a:ea typeface="+mn-ea"/>
          <a:cs typeface="+mn-cs"/>
        </a:defRPr>
      </a:lvl4pPr>
      <a:lvl5pPr marL="1103990" indent="-95999" algn="l" defTabSz="1219187" rtl="0" eaLnBrk="1" latinLnBrk="0" hangingPunct="1">
        <a:lnSpc>
          <a:spcPct val="100000"/>
        </a:lnSpc>
        <a:spcBef>
          <a:spcPts val="135"/>
        </a:spcBef>
        <a:spcAft>
          <a:spcPts val="135"/>
        </a:spcAft>
        <a:buSzPct val="100000"/>
        <a:buFont typeface="Arial" pitchFamily="34" charset="0"/>
        <a:buChar char="•"/>
        <a:defRPr sz="933" kern="1200">
          <a:solidFill>
            <a:schemeClr val="tx1"/>
          </a:solidFill>
          <a:latin typeface="+mn-lt"/>
          <a:ea typeface="+mn-ea"/>
          <a:cs typeface="+mn-cs"/>
        </a:defRPr>
      </a:lvl5pPr>
      <a:lvl6pPr marL="3352764" indent="-304796" algn="l" defTabSz="1219187" rtl="0" eaLnBrk="1" latinLnBrk="0" hangingPunct="1">
        <a:spcBef>
          <a:spcPct val="20000"/>
        </a:spcBef>
        <a:buFont typeface="Arial" pitchFamily="34" charset="0"/>
        <a:buChar char="•"/>
        <a:defRPr sz="2665" kern="1200">
          <a:solidFill>
            <a:schemeClr val="tx1"/>
          </a:solidFill>
          <a:latin typeface="+mn-lt"/>
          <a:ea typeface="+mn-ea"/>
          <a:cs typeface="+mn-cs"/>
        </a:defRPr>
      </a:lvl6pPr>
      <a:lvl7pPr marL="3962358" indent="-304796" algn="l" defTabSz="1219187" rtl="0" eaLnBrk="1" latinLnBrk="0" hangingPunct="1">
        <a:spcBef>
          <a:spcPct val="20000"/>
        </a:spcBef>
        <a:buFont typeface="Arial" pitchFamily="34" charset="0"/>
        <a:buChar char="•"/>
        <a:defRPr sz="2665" kern="1200">
          <a:solidFill>
            <a:schemeClr val="tx1"/>
          </a:solidFill>
          <a:latin typeface="+mn-lt"/>
          <a:ea typeface="+mn-ea"/>
          <a:cs typeface="+mn-cs"/>
        </a:defRPr>
      </a:lvl7pPr>
      <a:lvl8pPr marL="4571952" indent="-304796" algn="l" defTabSz="1219187" rtl="0" eaLnBrk="1" latinLnBrk="0" hangingPunct="1">
        <a:spcBef>
          <a:spcPct val="20000"/>
        </a:spcBef>
        <a:buFont typeface="Arial" pitchFamily="34" charset="0"/>
        <a:buChar char="•"/>
        <a:defRPr sz="2665" kern="1200">
          <a:solidFill>
            <a:schemeClr val="tx1"/>
          </a:solidFill>
          <a:latin typeface="+mn-lt"/>
          <a:ea typeface="+mn-ea"/>
          <a:cs typeface="+mn-cs"/>
        </a:defRPr>
      </a:lvl8pPr>
      <a:lvl9pPr marL="5181545" indent="-304796" algn="l" defTabSz="1219187" rtl="0" eaLnBrk="1" latinLnBrk="0" hangingPunct="1">
        <a:spcBef>
          <a:spcPct val="20000"/>
        </a:spcBef>
        <a:buFont typeface="Arial" pitchFamily="34" charset="0"/>
        <a:buChar char="•"/>
        <a:defRPr sz="2665" kern="1200">
          <a:solidFill>
            <a:schemeClr val="tx1"/>
          </a:solidFill>
          <a:latin typeface="+mn-lt"/>
          <a:ea typeface="+mn-ea"/>
          <a:cs typeface="+mn-cs"/>
        </a:defRPr>
      </a:lvl9pPr>
    </p:bodyStyle>
    <p:otherStyle>
      <a:defPPr>
        <a:defRPr lang="fr-FR"/>
      </a:defPPr>
      <a:lvl1pPr marL="0" algn="l" defTabSz="1219187" rtl="0" eaLnBrk="1" latinLnBrk="0" hangingPunct="1">
        <a:defRPr sz="2400" kern="1200">
          <a:solidFill>
            <a:schemeClr val="tx1"/>
          </a:solidFill>
          <a:latin typeface="+mn-lt"/>
          <a:ea typeface="+mn-ea"/>
          <a:cs typeface="+mn-cs"/>
        </a:defRPr>
      </a:lvl1pPr>
      <a:lvl2pPr marL="609594" algn="l" defTabSz="1219187" rtl="0" eaLnBrk="1" latinLnBrk="0" hangingPunct="1">
        <a:defRPr sz="2400" kern="1200">
          <a:solidFill>
            <a:schemeClr val="tx1"/>
          </a:solidFill>
          <a:latin typeface="+mn-lt"/>
          <a:ea typeface="+mn-ea"/>
          <a:cs typeface="+mn-cs"/>
        </a:defRPr>
      </a:lvl2pPr>
      <a:lvl3pPr marL="1219187" algn="l" defTabSz="1219187" rtl="0" eaLnBrk="1" latinLnBrk="0" hangingPunct="1">
        <a:defRPr sz="2400" kern="1200">
          <a:solidFill>
            <a:schemeClr val="tx1"/>
          </a:solidFill>
          <a:latin typeface="+mn-lt"/>
          <a:ea typeface="+mn-ea"/>
          <a:cs typeface="+mn-cs"/>
        </a:defRPr>
      </a:lvl3pPr>
      <a:lvl4pPr marL="1828781" algn="l" defTabSz="1219187" rtl="0" eaLnBrk="1" latinLnBrk="0" hangingPunct="1">
        <a:defRPr sz="2400" kern="1200">
          <a:solidFill>
            <a:schemeClr val="tx1"/>
          </a:solidFill>
          <a:latin typeface="+mn-lt"/>
          <a:ea typeface="+mn-ea"/>
          <a:cs typeface="+mn-cs"/>
        </a:defRPr>
      </a:lvl4pPr>
      <a:lvl5pPr marL="2438374" algn="l" defTabSz="1219187" rtl="0" eaLnBrk="1" latinLnBrk="0" hangingPunct="1">
        <a:defRPr sz="2400" kern="1200">
          <a:solidFill>
            <a:schemeClr val="tx1"/>
          </a:solidFill>
          <a:latin typeface="+mn-lt"/>
          <a:ea typeface="+mn-ea"/>
          <a:cs typeface="+mn-cs"/>
        </a:defRPr>
      </a:lvl5pPr>
      <a:lvl6pPr marL="3047968" algn="l" defTabSz="1219187" rtl="0" eaLnBrk="1" latinLnBrk="0" hangingPunct="1">
        <a:defRPr sz="2400" kern="1200">
          <a:solidFill>
            <a:schemeClr val="tx1"/>
          </a:solidFill>
          <a:latin typeface="+mn-lt"/>
          <a:ea typeface="+mn-ea"/>
          <a:cs typeface="+mn-cs"/>
        </a:defRPr>
      </a:lvl6pPr>
      <a:lvl7pPr marL="3657562" algn="l" defTabSz="1219187" rtl="0" eaLnBrk="1" latinLnBrk="0" hangingPunct="1">
        <a:defRPr sz="2400" kern="1200">
          <a:solidFill>
            <a:schemeClr val="tx1"/>
          </a:solidFill>
          <a:latin typeface="+mn-lt"/>
          <a:ea typeface="+mn-ea"/>
          <a:cs typeface="+mn-cs"/>
        </a:defRPr>
      </a:lvl7pPr>
      <a:lvl8pPr marL="4267155" algn="l" defTabSz="1219187" rtl="0" eaLnBrk="1" latinLnBrk="0" hangingPunct="1">
        <a:defRPr sz="2400" kern="1200">
          <a:solidFill>
            <a:schemeClr val="tx1"/>
          </a:solidFill>
          <a:latin typeface="+mn-lt"/>
          <a:ea typeface="+mn-ea"/>
          <a:cs typeface="+mn-cs"/>
        </a:defRPr>
      </a:lvl8pPr>
      <a:lvl9pPr marL="4876749" algn="l" defTabSz="1219187" rtl="0" eaLnBrk="1" latinLnBrk="0" hangingPunct="1">
        <a:defRPr sz="24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bwMode="gray">
          <a:xfrm>
            <a:off x="479999" y="1200000"/>
            <a:ext cx="11232000" cy="960000"/>
          </a:xfrm>
          <a:prstGeom prst="rect">
            <a:avLst/>
          </a:prstGeom>
        </p:spPr>
        <p:txBody>
          <a:bodyPr vert="horz" lIns="0" tIns="0" rIns="0" bIns="0" rtlCol="0" anchor="t" anchorCtr="0">
            <a:noAutofit/>
          </a:bodyPr>
          <a:lstStyle/>
          <a:p>
            <a:r>
              <a:rPr lang="fr-FR" noProof="0"/>
              <a:t>Titre</a:t>
            </a:r>
          </a:p>
        </p:txBody>
      </p:sp>
      <p:sp>
        <p:nvSpPr>
          <p:cNvPr id="3" name="Espace réservé du texte 2"/>
          <p:cNvSpPr>
            <a:spLocks noGrp="1"/>
          </p:cNvSpPr>
          <p:nvPr>
            <p:ph type="body" idx="1"/>
          </p:nvPr>
        </p:nvSpPr>
        <p:spPr bwMode="gray">
          <a:xfrm>
            <a:off x="479999" y="2448000"/>
            <a:ext cx="11232000" cy="3432000"/>
          </a:xfrm>
          <a:prstGeom prst="rect">
            <a:avLst/>
          </a:prstGeom>
        </p:spPr>
        <p:txBody>
          <a:bodyPr vert="horz" lIns="0" tIns="0" rIns="0" bIns="0" rtlCol="0" anchor="t" anchorCtr="0">
            <a:noAutofit/>
          </a:bodyPr>
          <a:lstStyle/>
          <a:p>
            <a:pPr lvl="0"/>
            <a:r>
              <a:rPr lang="fr-FR" noProof="0"/>
              <a:t>Texte de niveau 1</a:t>
            </a:r>
          </a:p>
          <a:p>
            <a:pPr lvl="1"/>
            <a:r>
              <a:rPr lang="fr-FR" noProof="0"/>
              <a:t>Texte de niveau 2</a:t>
            </a:r>
          </a:p>
          <a:p>
            <a:pPr lvl="2"/>
            <a:r>
              <a:rPr lang="fr-FR" noProof="0"/>
              <a:t>Texte de niveau 3</a:t>
            </a:r>
          </a:p>
          <a:p>
            <a:pPr lvl="3"/>
            <a:r>
              <a:rPr lang="fr-FR" noProof="0"/>
              <a:t>Texte de niveau 4</a:t>
            </a:r>
          </a:p>
          <a:p>
            <a:pPr lvl="4"/>
            <a:r>
              <a:rPr lang="fr-FR" noProof="0"/>
              <a:t>Texte de niveau 5</a:t>
            </a:r>
          </a:p>
        </p:txBody>
      </p:sp>
      <p:sp>
        <p:nvSpPr>
          <p:cNvPr id="4" name="Espace réservé de la date 3"/>
          <p:cNvSpPr>
            <a:spLocks noGrp="1"/>
          </p:cNvSpPr>
          <p:nvPr>
            <p:ph type="dt" sz="half" idx="2"/>
          </p:nvPr>
        </p:nvSpPr>
        <p:spPr bwMode="gray">
          <a:xfrm>
            <a:off x="10152000" y="6378000"/>
            <a:ext cx="1560000" cy="480000"/>
          </a:xfrm>
          <a:prstGeom prst="rect">
            <a:avLst/>
          </a:prstGeom>
        </p:spPr>
        <p:txBody>
          <a:bodyPr vert="horz" lIns="0" tIns="0" rIns="0" bIns="0" rtlCol="0" anchor="ctr" anchorCtr="0">
            <a:noAutofit/>
          </a:bodyPr>
          <a:lstStyle>
            <a:lvl1pPr algn="ctr">
              <a:defRPr sz="1000" b="1">
                <a:solidFill>
                  <a:schemeClr val="tx1"/>
                </a:solidFill>
              </a:defRPr>
            </a:lvl1pPr>
          </a:lstStyle>
          <a:p>
            <a:pPr algn="r"/>
            <a:endParaRPr lang="fr-FR" cap="all" dirty="0"/>
          </a:p>
        </p:txBody>
      </p:sp>
      <p:sp>
        <p:nvSpPr>
          <p:cNvPr id="5" name="Espace réservé du pied de page 4"/>
          <p:cNvSpPr>
            <a:spLocks noGrp="1"/>
          </p:cNvSpPr>
          <p:nvPr>
            <p:ph type="ftr" sz="quarter" idx="3"/>
          </p:nvPr>
        </p:nvSpPr>
        <p:spPr bwMode="gray">
          <a:xfrm>
            <a:off x="480001" y="6378000"/>
            <a:ext cx="7872000" cy="480000"/>
          </a:xfrm>
          <a:prstGeom prst="rect">
            <a:avLst/>
          </a:prstGeom>
        </p:spPr>
        <p:txBody>
          <a:bodyPr vert="horz" lIns="0" tIns="0" rIns="0" bIns="0" rtlCol="0" anchor="ctr" anchorCtr="0">
            <a:noAutofit/>
          </a:bodyPr>
          <a:lstStyle>
            <a:lvl1pPr algn="l">
              <a:defRPr sz="1000" b="1">
                <a:solidFill>
                  <a:schemeClr val="tx1"/>
                </a:solidFill>
              </a:defRPr>
            </a:lvl1pPr>
          </a:lstStyle>
          <a:p>
            <a:r>
              <a:rPr lang="fr-FR" dirty="0"/>
              <a:t>Offre T3 - bilan affinage et trajectoire</a:t>
            </a:r>
          </a:p>
        </p:txBody>
      </p:sp>
      <p:sp>
        <p:nvSpPr>
          <p:cNvPr id="6" name="Espace réservé du numéro de diapositive 5"/>
          <p:cNvSpPr>
            <a:spLocks noGrp="1"/>
          </p:cNvSpPr>
          <p:nvPr>
            <p:ph type="sldNum" sz="quarter" idx="4"/>
          </p:nvPr>
        </p:nvSpPr>
        <p:spPr bwMode="gray">
          <a:xfrm>
            <a:off x="8352000" y="6378000"/>
            <a:ext cx="1800000" cy="480000"/>
          </a:xfrm>
          <a:prstGeom prst="rect">
            <a:avLst/>
          </a:prstGeom>
        </p:spPr>
        <p:txBody>
          <a:bodyPr vert="horz" lIns="0" tIns="0" rIns="0" bIns="0" rtlCol="0" anchor="ctr" anchorCtr="0">
            <a:noAutofit/>
          </a:bodyPr>
          <a:lstStyle>
            <a:lvl1pPr algn="r">
              <a:defRPr sz="1000" b="1">
                <a:solidFill>
                  <a:schemeClr val="tx1"/>
                </a:solidFill>
              </a:defRPr>
            </a:lvl1pPr>
          </a:lstStyle>
          <a:p>
            <a:fld id="{733122C9-A0B9-462F-8757-0847AD287B63}" type="slidenum">
              <a:rPr lang="fr-FR" smtClean="0"/>
              <a:pPr/>
              <a:t>‹N°›</a:t>
            </a:fld>
            <a:endParaRPr lang="fr-FR" dirty="0"/>
          </a:p>
        </p:txBody>
      </p:sp>
      <p:cxnSp>
        <p:nvCxnSpPr>
          <p:cNvPr id="10" name="Connecteur droit 9"/>
          <p:cNvCxnSpPr/>
          <p:nvPr userDrawn="1"/>
        </p:nvCxnSpPr>
        <p:spPr bwMode="gray">
          <a:xfrm>
            <a:off x="480001" y="6379200"/>
            <a:ext cx="11232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7" name="Image 6"/>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bwMode="gray">
          <a:xfrm>
            <a:off x="384000" y="144000"/>
            <a:ext cx="960000" cy="720000"/>
          </a:xfrm>
          <a:prstGeom prst="rect">
            <a:avLst/>
          </a:prstGeom>
        </p:spPr>
      </p:pic>
    </p:spTree>
    <p:extLst>
      <p:ext uri="{BB962C8B-B14F-4D97-AF65-F5344CB8AC3E}">
        <p14:creationId xmlns:p14="http://schemas.microsoft.com/office/powerpoint/2010/main" val="1233663097"/>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5" r:id="rId7"/>
  </p:sldLayoutIdLst>
  <p:hf hdr="0" dt="0"/>
  <p:txStyles>
    <p:titleStyle>
      <a:lvl1pPr algn="l" defTabSz="1219158" rtl="0" eaLnBrk="1" latinLnBrk="0" hangingPunct="1">
        <a:lnSpc>
          <a:spcPct val="90000"/>
        </a:lnSpc>
        <a:spcBef>
          <a:spcPct val="0"/>
        </a:spcBef>
        <a:buNone/>
        <a:defRPr sz="3401" b="1" kern="1200">
          <a:solidFill>
            <a:schemeClr val="tx1"/>
          </a:solidFill>
          <a:latin typeface="+mj-lt"/>
          <a:ea typeface="+mj-ea"/>
          <a:cs typeface="+mj-cs"/>
        </a:defRPr>
      </a:lvl1pPr>
    </p:titleStyle>
    <p:bodyStyle>
      <a:lvl1pPr marL="0" indent="0" algn="l" defTabSz="1219158" rtl="0" eaLnBrk="1" latinLnBrk="0" hangingPunct="1">
        <a:lnSpc>
          <a:spcPct val="100000"/>
        </a:lnSpc>
        <a:spcBef>
          <a:spcPts val="0"/>
        </a:spcBef>
        <a:spcAft>
          <a:spcPts val="667"/>
        </a:spcAft>
        <a:buFont typeface="Arial" pitchFamily="34" charset="0"/>
        <a:buNone/>
        <a:defRPr sz="1400" b="0" kern="1200">
          <a:solidFill>
            <a:schemeClr val="tx1"/>
          </a:solidFill>
          <a:latin typeface="+mn-lt"/>
          <a:ea typeface="+mn-ea"/>
          <a:cs typeface="+mn-cs"/>
        </a:defRPr>
      </a:lvl1pPr>
      <a:lvl2pPr marL="335989" indent="-95999" algn="l" defTabSz="1219158" rtl="0" eaLnBrk="1" latinLnBrk="0" hangingPunct="1">
        <a:lnSpc>
          <a:spcPct val="100000"/>
        </a:lnSpc>
        <a:spcBef>
          <a:spcPts val="799"/>
        </a:spcBef>
        <a:spcAft>
          <a:spcPts val="799"/>
        </a:spcAft>
        <a:buFont typeface="Arial" pitchFamily="34" charset="0"/>
        <a:buChar char="•"/>
        <a:defRPr sz="1265" kern="1200">
          <a:solidFill>
            <a:schemeClr val="tx1"/>
          </a:solidFill>
          <a:latin typeface="+mn-lt"/>
          <a:ea typeface="+mn-ea"/>
          <a:cs typeface="+mn-cs"/>
        </a:defRPr>
      </a:lvl2pPr>
      <a:lvl3pPr marL="575980" indent="-95999" algn="l" defTabSz="1219158" rtl="0" eaLnBrk="1" latinLnBrk="0" hangingPunct="1">
        <a:lnSpc>
          <a:spcPct val="100000"/>
        </a:lnSpc>
        <a:spcBef>
          <a:spcPts val="135"/>
        </a:spcBef>
        <a:spcAft>
          <a:spcPts val="135"/>
        </a:spcAft>
        <a:buSzPct val="100000"/>
        <a:buFont typeface="Arial" pitchFamily="34" charset="0"/>
        <a:buChar char="•"/>
        <a:defRPr sz="1133" kern="1200">
          <a:solidFill>
            <a:schemeClr val="tx1"/>
          </a:solidFill>
          <a:latin typeface="+mn-lt"/>
          <a:ea typeface="+mn-ea"/>
          <a:cs typeface="+mn-cs"/>
        </a:defRPr>
      </a:lvl3pPr>
      <a:lvl4pPr marL="815973" indent="-95999" algn="l" defTabSz="1219158" rtl="0" eaLnBrk="1" latinLnBrk="0" hangingPunct="1">
        <a:lnSpc>
          <a:spcPct val="100000"/>
        </a:lnSpc>
        <a:spcBef>
          <a:spcPts val="135"/>
        </a:spcBef>
        <a:spcAft>
          <a:spcPts val="135"/>
        </a:spcAft>
        <a:buSzPct val="100000"/>
        <a:buFont typeface="Arial" pitchFamily="34" charset="0"/>
        <a:buChar char="•"/>
        <a:defRPr sz="1000" kern="1200">
          <a:solidFill>
            <a:schemeClr val="tx1"/>
          </a:solidFill>
          <a:latin typeface="+mn-lt"/>
          <a:ea typeface="+mn-ea"/>
          <a:cs typeface="+mn-cs"/>
        </a:defRPr>
      </a:lvl4pPr>
      <a:lvl5pPr marL="1103960" indent="-95999" algn="l" defTabSz="1219158" rtl="0" eaLnBrk="1" latinLnBrk="0" hangingPunct="1">
        <a:lnSpc>
          <a:spcPct val="100000"/>
        </a:lnSpc>
        <a:spcBef>
          <a:spcPts val="135"/>
        </a:spcBef>
        <a:spcAft>
          <a:spcPts val="135"/>
        </a:spcAft>
        <a:buSzPct val="100000"/>
        <a:buFont typeface="Arial" pitchFamily="34" charset="0"/>
        <a:buChar char="•"/>
        <a:defRPr sz="933" kern="1200">
          <a:solidFill>
            <a:schemeClr val="tx1"/>
          </a:solidFill>
          <a:latin typeface="+mn-lt"/>
          <a:ea typeface="+mn-ea"/>
          <a:cs typeface="+mn-cs"/>
        </a:defRPr>
      </a:lvl5pPr>
      <a:lvl6pPr marL="3352682" indent="-304790" algn="l" defTabSz="1219158" rtl="0" eaLnBrk="1" latinLnBrk="0" hangingPunct="1">
        <a:spcBef>
          <a:spcPct val="20000"/>
        </a:spcBef>
        <a:buFont typeface="Arial" pitchFamily="34" charset="0"/>
        <a:buChar char="•"/>
        <a:defRPr sz="2665" kern="1200">
          <a:solidFill>
            <a:schemeClr val="tx1"/>
          </a:solidFill>
          <a:latin typeface="+mn-lt"/>
          <a:ea typeface="+mn-ea"/>
          <a:cs typeface="+mn-cs"/>
        </a:defRPr>
      </a:lvl6pPr>
      <a:lvl7pPr marL="3962261" indent="-304790" algn="l" defTabSz="1219158" rtl="0" eaLnBrk="1" latinLnBrk="0" hangingPunct="1">
        <a:spcBef>
          <a:spcPct val="20000"/>
        </a:spcBef>
        <a:buFont typeface="Arial" pitchFamily="34" charset="0"/>
        <a:buChar char="•"/>
        <a:defRPr sz="2665" kern="1200">
          <a:solidFill>
            <a:schemeClr val="tx1"/>
          </a:solidFill>
          <a:latin typeface="+mn-lt"/>
          <a:ea typeface="+mn-ea"/>
          <a:cs typeface="+mn-cs"/>
        </a:defRPr>
      </a:lvl7pPr>
      <a:lvl8pPr marL="4571840" indent="-304790" algn="l" defTabSz="1219158" rtl="0" eaLnBrk="1" latinLnBrk="0" hangingPunct="1">
        <a:spcBef>
          <a:spcPct val="20000"/>
        </a:spcBef>
        <a:buFont typeface="Arial" pitchFamily="34" charset="0"/>
        <a:buChar char="•"/>
        <a:defRPr sz="2665" kern="1200">
          <a:solidFill>
            <a:schemeClr val="tx1"/>
          </a:solidFill>
          <a:latin typeface="+mn-lt"/>
          <a:ea typeface="+mn-ea"/>
          <a:cs typeface="+mn-cs"/>
        </a:defRPr>
      </a:lvl8pPr>
      <a:lvl9pPr marL="5181417" indent="-304790" algn="l" defTabSz="1219158" rtl="0" eaLnBrk="1" latinLnBrk="0" hangingPunct="1">
        <a:spcBef>
          <a:spcPct val="20000"/>
        </a:spcBef>
        <a:buFont typeface="Arial" pitchFamily="34" charset="0"/>
        <a:buChar char="•"/>
        <a:defRPr sz="2665" kern="1200">
          <a:solidFill>
            <a:schemeClr val="tx1"/>
          </a:solidFill>
          <a:latin typeface="+mn-lt"/>
          <a:ea typeface="+mn-ea"/>
          <a:cs typeface="+mn-cs"/>
        </a:defRPr>
      </a:lvl9pPr>
    </p:bodyStyle>
    <p:otherStyle>
      <a:defPPr>
        <a:defRPr lang="fr-FR"/>
      </a:defPPr>
      <a:lvl1pPr marL="0" algn="l" defTabSz="1219158" rtl="0" eaLnBrk="1" latinLnBrk="0" hangingPunct="1">
        <a:defRPr sz="2400" kern="1200">
          <a:solidFill>
            <a:schemeClr val="tx1"/>
          </a:solidFill>
          <a:latin typeface="+mn-lt"/>
          <a:ea typeface="+mn-ea"/>
          <a:cs typeface="+mn-cs"/>
        </a:defRPr>
      </a:lvl1pPr>
      <a:lvl2pPr marL="609579" algn="l" defTabSz="1219158" rtl="0" eaLnBrk="1" latinLnBrk="0" hangingPunct="1">
        <a:defRPr sz="2400" kern="1200">
          <a:solidFill>
            <a:schemeClr val="tx1"/>
          </a:solidFill>
          <a:latin typeface="+mn-lt"/>
          <a:ea typeface="+mn-ea"/>
          <a:cs typeface="+mn-cs"/>
        </a:defRPr>
      </a:lvl2pPr>
      <a:lvl3pPr marL="1219158" algn="l" defTabSz="1219158" rtl="0" eaLnBrk="1" latinLnBrk="0" hangingPunct="1">
        <a:defRPr sz="2400" kern="1200">
          <a:solidFill>
            <a:schemeClr val="tx1"/>
          </a:solidFill>
          <a:latin typeface="+mn-lt"/>
          <a:ea typeface="+mn-ea"/>
          <a:cs typeface="+mn-cs"/>
        </a:defRPr>
      </a:lvl3pPr>
      <a:lvl4pPr marL="1828734" algn="l" defTabSz="1219158" rtl="0" eaLnBrk="1" latinLnBrk="0" hangingPunct="1">
        <a:defRPr sz="2400" kern="1200">
          <a:solidFill>
            <a:schemeClr val="tx1"/>
          </a:solidFill>
          <a:latin typeface="+mn-lt"/>
          <a:ea typeface="+mn-ea"/>
          <a:cs typeface="+mn-cs"/>
        </a:defRPr>
      </a:lvl4pPr>
      <a:lvl5pPr marL="2438314" algn="l" defTabSz="1219158" rtl="0" eaLnBrk="1" latinLnBrk="0" hangingPunct="1">
        <a:defRPr sz="2400" kern="1200">
          <a:solidFill>
            <a:schemeClr val="tx1"/>
          </a:solidFill>
          <a:latin typeface="+mn-lt"/>
          <a:ea typeface="+mn-ea"/>
          <a:cs typeface="+mn-cs"/>
        </a:defRPr>
      </a:lvl5pPr>
      <a:lvl6pPr marL="3047893" algn="l" defTabSz="1219158" rtl="0" eaLnBrk="1" latinLnBrk="0" hangingPunct="1">
        <a:defRPr sz="2400" kern="1200">
          <a:solidFill>
            <a:schemeClr val="tx1"/>
          </a:solidFill>
          <a:latin typeface="+mn-lt"/>
          <a:ea typeface="+mn-ea"/>
          <a:cs typeface="+mn-cs"/>
        </a:defRPr>
      </a:lvl6pPr>
      <a:lvl7pPr marL="3657471" algn="l" defTabSz="1219158" rtl="0" eaLnBrk="1" latinLnBrk="0" hangingPunct="1">
        <a:defRPr sz="2400" kern="1200">
          <a:solidFill>
            <a:schemeClr val="tx1"/>
          </a:solidFill>
          <a:latin typeface="+mn-lt"/>
          <a:ea typeface="+mn-ea"/>
          <a:cs typeface="+mn-cs"/>
        </a:defRPr>
      </a:lvl7pPr>
      <a:lvl8pPr marL="4267048" algn="l" defTabSz="1219158" rtl="0" eaLnBrk="1" latinLnBrk="0" hangingPunct="1">
        <a:defRPr sz="2400" kern="1200">
          <a:solidFill>
            <a:schemeClr val="tx1"/>
          </a:solidFill>
          <a:latin typeface="+mn-lt"/>
          <a:ea typeface="+mn-ea"/>
          <a:cs typeface="+mn-cs"/>
        </a:defRPr>
      </a:lvl8pPr>
      <a:lvl9pPr marL="4876627" algn="l" defTabSz="1219158" rtl="0" eaLnBrk="1" latinLnBrk="0" hangingPunct="1">
        <a:defRPr sz="24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96D8A838-8E60-43E1-9B4E-20897853F789}"/>
              </a:ext>
            </a:extLst>
          </p:cNvPr>
          <p:cNvSpPr>
            <a:spLocks noGrp="1"/>
          </p:cNvSpPr>
          <p:nvPr>
            <p:ph type="title"/>
          </p:nvPr>
        </p:nvSpPr>
        <p:spPr bwMode="gray">
          <a:xfrm>
            <a:off x="480485" y="1200152"/>
            <a:ext cx="11231033" cy="958849"/>
          </a:xfrm>
          <a:prstGeom prst="rect">
            <a:avLst/>
          </a:prstGeom>
        </p:spPr>
        <p:txBody>
          <a:bodyPr vert="horz" lIns="0" tIns="0" rIns="0" bIns="0" rtlCol="0" anchor="t" anchorCtr="0">
            <a:noAutofit/>
          </a:bodyPr>
          <a:lstStyle/>
          <a:p>
            <a:r>
              <a:rPr lang="fr-FR" noProof="0"/>
              <a:t>Titre</a:t>
            </a:r>
          </a:p>
        </p:txBody>
      </p:sp>
      <p:sp>
        <p:nvSpPr>
          <p:cNvPr id="3" name="Espace réservé du texte 2">
            <a:extLst>
              <a:ext uri="{FF2B5EF4-FFF2-40B4-BE49-F238E27FC236}">
                <a16:creationId xmlns:a16="http://schemas.microsoft.com/office/drawing/2014/main" id="{7589A6F8-EEB1-4380-A43F-389C122F0003}"/>
              </a:ext>
            </a:extLst>
          </p:cNvPr>
          <p:cNvSpPr>
            <a:spLocks noGrp="1"/>
          </p:cNvSpPr>
          <p:nvPr>
            <p:ph type="body" idx="1"/>
          </p:nvPr>
        </p:nvSpPr>
        <p:spPr bwMode="gray">
          <a:xfrm>
            <a:off x="480485" y="2448985"/>
            <a:ext cx="11231033" cy="3431116"/>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4" name="Espace réservé de la date 3">
            <a:extLst>
              <a:ext uri="{FF2B5EF4-FFF2-40B4-BE49-F238E27FC236}">
                <a16:creationId xmlns:a16="http://schemas.microsoft.com/office/drawing/2014/main" id="{E7A89A34-3AE3-4DC6-8844-6C40A9D2C744}"/>
              </a:ext>
            </a:extLst>
          </p:cNvPr>
          <p:cNvSpPr>
            <a:spLocks noGrp="1"/>
          </p:cNvSpPr>
          <p:nvPr>
            <p:ph type="dt" sz="half" idx="2"/>
          </p:nvPr>
        </p:nvSpPr>
        <p:spPr bwMode="gray">
          <a:xfrm>
            <a:off x="10151533" y="6615296"/>
            <a:ext cx="1559984" cy="242703"/>
          </a:xfrm>
          <a:prstGeom prst="rect">
            <a:avLst/>
          </a:prstGeom>
        </p:spPr>
        <p:txBody>
          <a:bodyPr vert="horz" lIns="0" tIns="0" rIns="0" bIns="0" rtlCol="0" anchor="ctr" anchorCtr="0">
            <a:noAutofit/>
          </a:bodyPr>
          <a:lstStyle>
            <a:lvl1pPr algn="r" eaLnBrk="1" fontAlgn="auto" hangingPunct="1">
              <a:spcBef>
                <a:spcPts val="0"/>
              </a:spcBef>
              <a:spcAft>
                <a:spcPts val="0"/>
              </a:spcAft>
              <a:defRPr sz="1000" b="1" cap="all">
                <a:solidFill>
                  <a:schemeClr val="tx1"/>
                </a:solidFill>
                <a:latin typeface="+mj-lt"/>
              </a:defRPr>
            </a:lvl1pPr>
          </a:lstStyle>
          <a:p>
            <a:pPr>
              <a:defRPr/>
            </a:pPr>
            <a:fld id="{855BE00D-CB04-404A-9517-636075592FE0}" type="datetime1">
              <a:rPr lang="fr-FR" smtClean="0"/>
              <a:pPr>
                <a:defRPr/>
              </a:pPr>
              <a:t>05/08/2025</a:t>
            </a:fld>
            <a:endParaRPr lang="fr-FR" dirty="0"/>
          </a:p>
        </p:txBody>
      </p:sp>
      <p:sp>
        <p:nvSpPr>
          <p:cNvPr id="5" name="Espace réservé du pied de page 4">
            <a:extLst>
              <a:ext uri="{FF2B5EF4-FFF2-40B4-BE49-F238E27FC236}">
                <a16:creationId xmlns:a16="http://schemas.microsoft.com/office/drawing/2014/main" id="{D30DD45A-7A2C-4B4C-A896-B22746B639E4}"/>
              </a:ext>
            </a:extLst>
          </p:cNvPr>
          <p:cNvSpPr>
            <a:spLocks noGrp="1"/>
          </p:cNvSpPr>
          <p:nvPr>
            <p:ph type="ftr" sz="quarter" idx="3"/>
          </p:nvPr>
        </p:nvSpPr>
        <p:spPr bwMode="gray">
          <a:xfrm>
            <a:off x="480484" y="6615296"/>
            <a:ext cx="7871883" cy="242703"/>
          </a:xfrm>
          <a:prstGeom prst="rect">
            <a:avLst/>
          </a:prstGeom>
        </p:spPr>
        <p:txBody>
          <a:bodyPr vert="horz" lIns="0" tIns="0" rIns="0" bIns="0" rtlCol="0" anchor="ctr" anchorCtr="0">
            <a:noAutofit/>
          </a:bodyPr>
          <a:lstStyle>
            <a:lvl1pPr algn="l" eaLnBrk="1" fontAlgn="auto" hangingPunct="1">
              <a:spcBef>
                <a:spcPts val="0"/>
              </a:spcBef>
              <a:spcAft>
                <a:spcPts val="0"/>
              </a:spcAft>
              <a:defRPr sz="1000" b="1">
                <a:solidFill>
                  <a:schemeClr val="tx1"/>
                </a:solidFill>
                <a:latin typeface="+mj-lt"/>
              </a:defRPr>
            </a:lvl1pPr>
          </a:lstStyle>
          <a:p>
            <a:pPr>
              <a:defRPr/>
            </a:pPr>
            <a:r>
              <a:rPr lang="fr-FR" dirty="0"/>
              <a:t>Délégation interministérielle à l’hébergement et à l’accès au logement</a:t>
            </a:r>
          </a:p>
        </p:txBody>
      </p:sp>
      <p:sp>
        <p:nvSpPr>
          <p:cNvPr id="6" name="Espace réservé du numéro de diapositive 5">
            <a:extLst>
              <a:ext uri="{FF2B5EF4-FFF2-40B4-BE49-F238E27FC236}">
                <a16:creationId xmlns:a16="http://schemas.microsoft.com/office/drawing/2014/main" id="{D4A57AA4-C9A6-4272-ABF7-80116F7CB21E}"/>
              </a:ext>
            </a:extLst>
          </p:cNvPr>
          <p:cNvSpPr>
            <a:spLocks noGrp="1"/>
          </p:cNvSpPr>
          <p:nvPr>
            <p:ph type="sldNum" sz="quarter" idx="4"/>
          </p:nvPr>
        </p:nvSpPr>
        <p:spPr bwMode="gray">
          <a:xfrm>
            <a:off x="8352367" y="6615296"/>
            <a:ext cx="1799167" cy="242703"/>
          </a:xfrm>
          <a:prstGeom prst="rect">
            <a:avLst/>
          </a:prstGeom>
        </p:spPr>
        <p:txBody>
          <a:bodyPr vert="horz" lIns="0" tIns="0" rIns="0" bIns="0" rtlCol="0" anchor="ctr" anchorCtr="0">
            <a:noAutofit/>
          </a:bodyPr>
          <a:lstStyle>
            <a:lvl1pPr algn="r" eaLnBrk="1" fontAlgn="auto" hangingPunct="1">
              <a:spcBef>
                <a:spcPts val="0"/>
              </a:spcBef>
              <a:spcAft>
                <a:spcPts val="0"/>
              </a:spcAft>
              <a:defRPr sz="1000" b="1" smtClean="0">
                <a:solidFill>
                  <a:schemeClr val="tx1"/>
                </a:solidFill>
                <a:latin typeface="+mj-lt"/>
              </a:defRPr>
            </a:lvl1pPr>
          </a:lstStyle>
          <a:p>
            <a:pPr>
              <a:defRPr/>
            </a:pPr>
            <a:fld id="{BAFF5295-D322-43C5-A54D-B5BE5FA7F819}" type="slidenum">
              <a:rPr lang="fr-FR" smtClean="0"/>
              <a:pPr>
                <a:defRPr/>
              </a:pPr>
              <a:t>‹N°›</a:t>
            </a:fld>
            <a:endParaRPr lang="fr-FR" dirty="0"/>
          </a:p>
        </p:txBody>
      </p:sp>
      <p:cxnSp>
        <p:nvCxnSpPr>
          <p:cNvPr id="10" name="Connecteur droit 9">
            <a:extLst>
              <a:ext uri="{FF2B5EF4-FFF2-40B4-BE49-F238E27FC236}">
                <a16:creationId xmlns:a16="http://schemas.microsoft.com/office/drawing/2014/main" id="{F22EF4B0-DA91-4A7C-9AD0-FD3AD13EEED9}"/>
              </a:ext>
            </a:extLst>
          </p:cNvPr>
          <p:cNvCxnSpPr/>
          <p:nvPr userDrawn="1"/>
        </p:nvCxnSpPr>
        <p:spPr bwMode="gray">
          <a:xfrm>
            <a:off x="480485" y="6608233"/>
            <a:ext cx="11231033"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1032" name="Image 6">
            <a:extLst>
              <a:ext uri="{FF2B5EF4-FFF2-40B4-BE49-F238E27FC236}">
                <a16:creationId xmlns:a16="http://schemas.microsoft.com/office/drawing/2014/main" id="{65B71EB6-0CF7-4B08-ABCF-E378C1B8C82B}"/>
              </a:ext>
            </a:extLst>
          </p:cNvPr>
          <p:cNvPicPr>
            <a:picLocks noChangeAspect="1" noChangeArrowheads="1"/>
          </p:cNvPicPr>
          <p:nvPr userDrawn="1"/>
        </p:nvPicPr>
        <p:blipFill>
          <a:blip r:embed="rId11" cstate="print">
            <a:extLst>
              <a:ext uri="{28A0092B-C50C-407E-A947-70E740481C1C}">
                <a14:useLocalDpi xmlns:a14="http://schemas.microsoft.com/office/drawing/2010/main" val="0"/>
              </a:ext>
            </a:extLst>
          </a:blip>
          <a:srcRect/>
          <a:stretch>
            <a:fillRect/>
          </a:stretch>
        </p:blipFill>
        <p:spPr bwMode="gray">
          <a:xfrm>
            <a:off x="383118" y="143933"/>
            <a:ext cx="960967" cy="7196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MSIPCMContentMarking" descr="{&quot;HashCode&quot;:-1489314896,&quot;Placement&quot;:&quot;Footer&quot;,&quot;Top&quot;:385.811737,&quot;Left&quot;:0.0,&quot;SlideWidth&quot;:720,&quot;SlideHeight&quot;:405}">
            <a:extLst>
              <a:ext uri="{FF2B5EF4-FFF2-40B4-BE49-F238E27FC236}">
                <a16:creationId xmlns:a16="http://schemas.microsoft.com/office/drawing/2014/main" id="{896FCC2F-CCCF-4B64-8CBA-BA13A9571E35}"/>
              </a:ext>
            </a:extLst>
          </p:cNvPr>
          <p:cNvSpPr txBox="1"/>
          <p:nvPr userDrawn="1"/>
        </p:nvSpPr>
        <p:spPr>
          <a:xfrm>
            <a:off x="6612934" y="6615297"/>
            <a:ext cx="1739433" cy="153888"/>
          </a:xfrm>
          <a:prstGeom prst="rect">
            <a:avLst/>
          </a:prstGeom>
          <a:noFill/>
        </p:spPr>
        <p:txBody>
          <a:bodyPr vert="horz" wrap="square" lIns="0" tIns="0" rIns="0" bIns="0" rtlCol="0" anchor="ctr" anchorCtr="1">
            <a:spAutoFit/>
          </a:bodyPr>
          <a:lstStyle/>
          <a:p>
            <a:pPr algn="l">
              <a:spcBef>
                <a:spcPts val="0"/>
              </a:spcBef>
              <a:spcAft>
                <a:spcPts val="0"/>
              </a:spcAft>
            </a:pPr>
            <a:r>
              <a:rPr lang="fr-FR" sz="1000" dirty="0">
                <a:solidFill>
                  <a:srgbClr val="CF022B"/>
                </a:solidFill>
                <a:latin typeface="+mj-lt"/>
                <a:ea typeface="Calibri" panose="020F0502020204030204" pitchFamily="34" charset="0"/>
                <a:cs typeface="Calibri" panose="020F0502020204030204" pitchFamily="34" charset="0"/>
              </a:rPr>
              <a:t>C2 – Usage restreint </a:t>
            </a:r>
          </a:p>
        </p:txBody>
      </p:sp>
    </p:spTree>
    <p:extLst>
      <p:ext uri="{BB962C8B-B14F-4D97-AF65-F5344CB8AC3E}">
        <p14:creationId xmlns:p14="http://schemas.microsoft.com/office/powerpoint/2010/main" val="1934898671"/>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Lst>
  <p:hf hdr="0"/>
  <p:txStyles>
    <p:titleStyle>
      <a:lvl1pPr algn="l" rtl="0" fontAlgn="base">
        <a:lnSpc>
          <a:spcPct val="90000"/>
        </a:lnSpc>
        <a:spcBef>
          <a:spcPct val="0"/>
        </a:spcBef>
        <a:spcAft>
          <a:spcPct val="0"/>
        </a:spcAft>
        <a:defRPr sz="3333" b="1" kern="1200">
          <a:solidFill>
            <a:schemeClr val="tx1"/>
          </a:solidFill>
          <a:latin typeface="+mj-lt"/>
          <a:ea typeface="+mj-ea"/>
          <a:cs typeface="+mj-cs"/>
        </a:defRPr>
      </a:lvl1pPr>
      <a:lvl2pPr algn="l" rtl="0" fontAlgn="base">
        <a:lnSpc>
          <a:spcPct val="90000"/>
        </a:lnSpc>
        <a:spcBef>
          <a:spcPct val="0"/>
        </a:spcBef>
        <a:spcAft>
          <a:spcPct val="0"/>
        </a:spcAft>
        <a:defRPr sz="3333" b="1">
          <a:solidFill>
            <a:schemeClr val="tx1"/>
          </a:solidFill>
          <a:latin typeface="Marianne"/>
        </a:defRPr>
      </a:lvl2pPr>
      <a:lvl3pPr algn="l" rtl="0" fontAlgn="base">
        <a:lnSpc>
          <a:spcPct val="90000"/>
        </a:lnSpc>
        <a:spcBef>
          <a:spcPct val="0"/>
        </a:spcBef>
        <a:spcAft>
          <a:spcPct val="0"/>
        </a:spcAft>
        <a:defRPr sz="3333" b="1">
          <a:solidFill>
            <a:schemeClr val="tx1"/>
          </a:solidFill>
          <a:latin typeface="Marianne"/>
        </a:defRPr>
      </a:lvl3pPr>
      <a:lvl4pPr algn="l" rtl="0" fontAlgn="base">
        <a:lnSpc>
          <a:spcPct val="90000"/>
        </a:lnSpc>
        <a:spcBef>
          <a:spcPct val="0"/>
        </a:spcBef>
        <a:spcAft>
          <a:spcPct val="0"/>
        </a:spcAft>
        <a:defRPr sz="3333" b="1">
          <a:solidFill>
            <a:schemeClr val="tx1"/>
          </a:solidFill>
          <a:latin typeface="Marianne"/>
        </a:defRPr>
      </a:lvl4pPr>
      <a:lvl5pPr algn="l" rtl="0" fontAlgn="base">
        <a:lnSpc>
          <a:spcPct val="90000"/>
        </a:lnSpc>
        <a:spcBef>
          <a:spcPct val="0"/>
        </a:spcBef>
        <a:spcAft>
          <a:spcPct val="0"/>
        </a:spcAft>
        <a:defRPr sz="3333" b="1">
          <a:solidFill>
            <a:schemeClr val="tx1"/>
          </a:solidFill>
          <a:latin typeface="Marianne"/>
        </a:defRPr>
      </a:lvl5pPr>
      <a:lvl6pPr marL="609585" algn="l" rtl="0" fontAlgn="base">
        <a:lnSpc>
          <a:spcPct val="90000"/>
        </a:lnSpc>
        <a:spcBef>
          <a:spcPct val="0"/>
        </a:spcBef>
        <a:spcAft>
          <a:spcPct val="0"/>
        </a:spcAft>
        <a:defRPr sz="3333" b="1">
          <a:solidFill>
            <a:schemeClr val="tx1"/>
          </a:solidFill>
          <a:latin typeface="Marianne"/>
        </a:defRPr>
      </a:lvl6pPr>
      <a:lvl7pPr marL="1219170" algn="l" rtl="0" fontAlgn="base">
        <a:lnSpc>
          <a:spcPct val="90000"/>
        </a:lnSpc>
        <a:spcBef>
          <a:spcPct val="0"/>
        </a:spcBef>
        <a:spcAft>
          <a:spcPct val="0"/>
        </a:spcAft>
        <a:defRPr sz="3333" b="1">
          <a:solidFill>
            <a:schemeClr val="tx1"/>
          </a:solidFill>
          <a:latin typeface="Marianne"/>
        </a:defRPr>
      </a:lvl7pPr>
      <a:lvl8pPr marL="1828754" algn="l" rtl="0" fontAlgn="base">
        <a:lnSpc>
          <a:spcPct val="90000"/>
        </a:lnSpc>
        <a:spcBef>
          <a:spcPct val="0"/>
        </a:spcBef>
        <a:spcAft>
          <a:spcPct val="0"/>
        </a:spcAft>
        <a:defRPr sz="3333" b="1">
          <a:solidFill>
            <a:schemeClr val="tx1"/>
          </a:solidFill>
          <a:latin typeface="Marianne"/>
        </a:defRPr>
      </a:lvl8pPr>
      <a:lvl9pPr marL="2438339" algn="l" rtl="0" fontAlgn="base">
        <a:lnSpc>
          <a:spcPct val="90000"/>
        </a:lnSpc>
        <a:spcBef>
          <a:spcPct val="0"/>
        </a:spcBef>
        <a:spcAft>
          <a:spcPct val="0"/>
        </a:spcAft>
        <a:defRPr sz="3333" b="1">
          <a:solidFill>
            <a:schemeClr val="tx1"/>
          </a:solidFill>
          <a:latin typeface="Marianne"/>
        </a:defRPr>
      </a:lvl9pPr>
    </p:titleStyle>
    <p:bodyStyle>
      <a:lvl1pPr algn="l" rtl="0" fontAlgn="base">
        <a:spcBef>
          <a:spcPct val="0"/>
        </a:spcBef>
        <a:spcAft>
          <a:spcPts val="667"/>
        </a:spcAft>
        <a:buFont typeface="Arial" panose="020B0604020202020204" pitchFamily="34" charset="0"/>
        <a:defRPr sz="1333" kern="1200">
          <a:solidFill>
            <a:schemeClr val="tx1"/>
          </a:solidFill>
          <a:latin typeface="+mn-lt"/>
          <a:ea typeface="+mn-ea"/>
          <a:cs typeface="+mn-cs"/>
        </a:defRPr>
      </a:lvl1pPr>
      <a:lvl2pPr marL="334425" indent="-95248" algn="l" rtl="0" fontAlgn="base">
        <a:spcBef>
          <a:spcPts val="800"/>
        </a:spcBef>
        <a:spcAft>
          <a:spcPts val="800"/>
        </a:spcAft>
        <a:buFont typeface="Arial" panose="020B0604020202020204" pitchFamily="34" charset="0"/>
        <a:buChar char="•"/>
        <a:defRPr sz="1200" kern="1200">
          <a:solidFill>
            <a:schemeClr val="tx1"/>
          </a:solidFill>
          <a:latin typeface="+mn-lt"/>
          <a:ea typeface="+mn-ea"/>
          <a:cs typeface="+mn-cs"/>
        </a:defRPr>
      </a:lvl2pPr>
      <a:lvl3pPr marL="575719" indent="-95248" algn="l" rtl="0" fontAlgn="base">
        <a:spcBef>
          <a:spcPts val="133"/>
        </a:spcBef>
        <a:spcAft>
          <a:spcPts val="133"/>
        </a:spcAft>
        <a:buSzPct val="100000"/>
        <a:buFont typeface="Arial" panose="020B0604020202020204" pitchFamily="34" charset="0"/>
        <a:buChar char="•"/>
        <a:defRPr sz="1067" kern="1200">
          <a:solidFill>
            <a:schemeClr val="tx1"/>
          </a:solidFill>
          <a:latin typeface="+mn-lt"/>
          <a:ea typeface="+mn-ea"/>
          <a:cs typeface="+mn-cs"/>
        </a:defRPr>
      </a:lvl3pPr>
      <a:lvl4pPr marL="814897" indent="-95248" algn="l" rtl="0" fontAlgn="base">
        <a:spcBef>
          <a:spcPts val="133"/>
        </a:spcBef>
        <a:spcAft>
          <a:spcPts val="133"/>
        </a:spcAft>
        <a:buSzPct val="100000"/>
        <a:buFont typeface="Arial" panose="020B0604020202020204" pitchFamily="34" charset="0"/>
        <a:buChar char="•"/>
        <a:defRPr sz="933" kern="1200">
          <a:solidFill>
            <a:schemeClr val="tx1"/>
          </a:solidFill>
          <a:latin typeface="+mn-lt"/>
          <a:ea typeface="+mn-ea"/>
          <a:cs typeface="+mn-cs"/>
        </a:defRPr>
      </a:lvl4pPr>
      <a:lvl5pPr marL="1102756" indent="-95248" algn="l" rtl="0" fontAlgn="base">
        <a:spcBef>
          <a:spcPts val="133"/>
        </a:spcBef>
        <a:spcAft>
          <a:spcPts val="133"/>
        </a:spcAft>
        <a:buSzPct val="100000"/>
        <a:buFont typeface="Arial" panose="020B0604020202020204" pitchFamily="34" charset="0"/>
        <a:buChar char="•"/>
        <a:defRPr sz="933"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fr-FR"/>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9.xml"/><Relationship Id="rId5" Type="http://schemas.openxmlformats.org/officeDocument/2006/relationships/image" Target="../media/image7.sv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9.xml"/><Relationship Id="rId5" Type="http://schemas.openxmlformats.org/officeDocument/2006/relationships/image" Target="../media/image11.sv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8" Type="http://schemas.openxmlformats.org/officeDocument/2006/relationships/hyperlink" Target="https://jira.constellation.soprasteria.com/browse/SISIAO_RQM-10103" TargetMode="External"/><Relationship Id="rId13" Type="http://schemas.openxmlformats.org/officeDocument/2006/relationships/hyperlink" Target="https://jira.constellation.soprasteria.com/browse/SISIAO_RQM-9705" TargetMode="External"/><Relationship Id="rId18" Type="http://schemas.openxmlformats.org/officeDocument/2006/relationships/hyperlink" Target="https://jira.constellation.soprasteria.com/browse/SISIAO_RQM-8731" TargetMode="External"/><Relationship Id="rId3" Type="http://schemas.openxmlformats.org/officeDocument/2006/relationships/hyperlink" Target="https://jira.constellation.soprasteria.com/browse/SISIAO_RQM-10293" TargetMode="External"/><Relationship Id="rId21" Type="http://schemas.openxmlformats.org/officeDocument/2006/relationships/hyperlink" Target="https://jira.constellation.soprasteria.com/browse/SISIAO_RQM-7509" TargetMode="External"/><Relationship Id="rId7" Type="http://schemas.openxmlformats.org/officeDocument/2006/relationships/hyperlink" Target="https://jira.constellation.soprasteria.com/browse/SISIAO_RQM-10202" TargetMode="External"/><Relationship Id="rId12" Type="http://schemas.openxmlformats.org/officeDocument/2006/relationships/hyperlink" Target="https://jira.constellation.soprasteria.com/browse/SISIAO_RQM-9930" TargetMode="External"/><Relationship Id="rId17" Type="http://schemas.openxmlformats.org/officeDocument/2006/relationships/hyperlink" Target="https://jira.constellation.soprasteria.com/browse/SISIAO_RQM-9255" TargetMode="External"/><Relationship Id="rId2" Type="http://schemas.openxmlformats.org/officeDocument/2006/relationships/hyperlink" Target="https://jira.constellation.soprasteria.com/browse/SISIAO_RQM-10294" TargetMode="External"/><Relationship Id="rId16" Type="http://schemas.openxmlformats.org/officeDocument/2006/relationships/hyperlink" Target="https://jira.constellation.soprasteria.com/browse/SISIAO_RQM-9324" TargetMode="External"/><Relationship Id="rId20" Type="http://schemas.openxmlformats.org/officeDocument/2006/relationships/hyperlink" Target="https://jira.constellation.soprasteria.com/browse/SISIAO_RQM-8378" TargetMode="External"/><Relationship Id="rId1" Type="http://schemas.openxmlformats.org/officeDocument/2006/relationships/slideLayout" Target="../slideLayouts/slideLayout9.xml"/><Relationship Id="rId6" Type="http://schemas.openxmlformats.org/officeDocument/2006/relationships/hyperlink" Target="https://jira.constellation.soprasteria.com/browse/SISIAO_RQM-10206" TargetMode="External"/><Relationship Id="rId11" Type="http://schemas.openxmlformats.org/officeDocument/2006/relationships/hyperlink" Target="https://jira.constellation.soprasteria.com/browse/SISIAO_RQM-9996" TargetMode="External"/><Relationship Id="rId5" Type="http://schemas.openxmlformats.org/officeDocument/2006/relationships/hyperlink" Target="https://jira.constellation.soprasteria.com/browse/SISIAO_RQM-10290" TargetMode="External"/><Relationship Id="rId15" Type="http://schemas.openxmlformats.org/officeDocument/2006/relationships/hyperlink" Target="https://jira.constellation.soprasteria.com/browse/SISIAO_RQM-9325" TargetMode="External"/><Relationship Id="rId10" Type="http://schemas.openxmlformats.org/officeDocument/2006/relationships/hyperlink" Target="https://jira.constellation.soprasteria.com/browse/SISIAO_RQM-10012" TargetMode="External"/><Relationship Id="rId19" Type="http://schemas.openxmlformats.org/officeDocument/2006/relationships/hyperlink" Target="https://jira.constellation.soprasteria.com/browse/SISIAO_RQM-8730" TargetMode="External"/><Relationship Id="rId4" Type="http://schemas.openxmlformats.org/officeDocument/2006/relationships/hyperlink" Target="https://jira.constellation.soprasteria.com/browse/SISIAO_RQM-10292" TargetMode="External"/><Relationship Id="rId9" Type="http://schemas.openxmlformats.org/officeDocument/2006/relationships/hyperlink" Target="https://jira.constellation.soprasteria.com/browse/SISIAO_RQM-10098" TargetMode="External"/><Relationship Id="rId14" Type="http://schemas.openxmlformats.org/officeDocument/2006/relationships/hyperlink" Target="https://jira.constellation.soprasteria.com/browse/SISIAO_RQM-9451" TargetMode="External"/><Relationship Id="rId22" Type="http://schemas.openxmlformats.org/officeDocument/2006/relationships/hyperlink" Target="https://jira.constellation.soprasteria.com/browse/SISIAO_RQM-3744"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jira.constellation.soprasteria.com/browse/SISIAO_RQM-10504" TargetMode="External"/><Relationship Id="rId2" Type="http://schemas.openxmlformats.org/officeDocument/2006/relationships/hyperlink" Target="https://jira.constellation.soprasteria.com/browse/SISIAO_RQM-10513" TargetMode="External"/><Relationship Id="rId1" Type="http://schemas.openxmlformats.org/officeDocument/2006/relationships/slideLayout" Target="../slideLayouts/slideLayout9.xml"/><Relationship Id="rId6" Type="http://schemas.openxmlformats.org/officeDocument/2006/relationships/hyperlink" Target="https://jira.constellation.soprasteria.com/browse/SISIAO_RQM-10522" TargetMode="External"/><Relationship Id="rId5" Type="http://schemas.openxmlformats.org/officeDocument/2006/relationships/hyperlink" Target="https://jira.constellation.soprasteria.com/browse/SISIAO_RQM-10296" TargetMode="External"/><Relationship Id="rId4" Type="http://schemas.openxmlformats.org/officeDocument/2006/relationships/hyperlink" Target="https://jira.constellation.soprasteria.com/browse/SISIAO_RQM-10384"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9">
            <a:extLst>
              <a:ext uri="{FF2B5EF4-FFF2-40B4-BE49-F238E27FC236}">
                <a16:creationId xmlns:a16="http://schemas.microsoft.com/office/drawing/2014/main" id="{5732CFF6-19D4-F3D1-0D63-CD9769C4A493}"/>
              </a:ext>
            </a:extLst>
          </p:cNvPr>
          <p:cNvSpPr>
            <a:spLocks noGrp="1"/>
          </p:cNvSpPr>
          <p:nvPr>
            <p:ph type="title"/>
          </p:nvPr>
        </p:nvSpPr>
        <p:spPr/>
        <p:txBody>
          <a:bodyPr/>
          <a:lstStyle/>
          <a:p>
            <a:endParaRPr lang="fr-FR" dirty="0"/>
          </a:p>
        </p:txBody>
      </p:sp>
      <p:sp>
        <p:nvSpPr>
          <p:cNvPr id="3" name="Espace réservé de la date 2">
            <a:extLst>
              <a:ext uri="{FF2B5EF4-FFF2-40B4-BE49-F238E27FC236}">
                <a16:creationId xmlns:a16="http://schemas.microsoft.com/office/drawing/2014/main" id="{9FBCBA9E-90CC-1C2B-B5C3-7C51304A328D}"/>
              </a:ext>
            </a:extLst>
          </p:cNvPr>
          <p:cNvSpPr>
            <a:spLocks noGrp="1"/>
          </p:cNvSpPr>
          <p:nvPr>
            <p:ph type="dt" sz="half" idx="10"/>
          </p:nvPr>
        </p:nvSpPr>
        <p:spPr/>
        <p:txBody>
          <a:bodyPr/>
          <a:lstStyle/>
          <a:p>
            <a:pPr algn="r"/>
            <a:fld id="{643A3B15-A2FC-4FB9-AD3A-A94576E8B51C}" type="datetime1">
              <a:rPr lang="fr-FR" cap="all" smtClean="0"/>
              <a:t>05/08/2025</a:t>
            </a:fld>
            <a:endParaRPr lang="fr-FR" cap="all" dirty="0"/>
          </a:p>
        </p:txBody>
      </p:sp>
      <p:sp>
        <p:nvSpPr>
          <p:cNvPr id="4" name="Espace réservé du pied de page 3">
            <a:extLst>
              <a:ext uri="{FF2B5EF4-FFF2-40B4-BE49-F238E27FC236}">
                <a16:creationId xmlns:a16="http://schemas.microsoft.com/office/drawing/2014/main" id="{72B9CF41-B6D8-3C75-AB76-3F76C31A42C4}"/>
              </a:ext>
            </a:extLst>
          </p:cNvPr>
          <p:cNvSpPr>
            <a:spLocks noGrp="1"/>
          </p:cNvSpPr>
          <p:nvPr>
            <p:ph type="ftr" sz="quarter" idx="11"/>
          </p:nvPr>
        </p:nvSpPr>
        <p:spPr/>
        <p:txBody>
          <a:bodyPr/>
          <a:lstStyle/>
          <a:p>
            <a:r>
              <a:rPr lang="fr-FR" dirty="0"/>
              <a:t>Délégation interministérielle à l’hébergement et à l’accès au logement</a:t>
            </a:r>
          </a:p>
        </p:txBody>
      </p:sp>
      <p:sp>
        <p:nvSpPr>
          <p:cNvPr id="11" name="Espace réservé du texte 10">
            <a:extLst>
              <a:ext uri="{FF2B5EF4-FFF2-40B4-BE49-F238E27FC236}">
                <a16:creationId xmlns:a16="http://schemas.microsoft.com/office/drawing/2014/main" id="{7FD01809-527B-BFBF-C6EE-ACC6997F9E09}"/>
              </a:ext>
            </a:extLst>
          </p:cNvPr>
          <p:cNvSpPr>
            <a:spLocks noGrp="1"/>
          </p:cNvSpPr>
          <p:nvPr>
            <p:ph type="body" sz="quarter" idx="13"/>
          </p:nvPr>
        </p:nvSpPr>
        <p:spPr/>
        <p:txBody>
          <a:bodyPr/>
          <a:lstStyle/>
          <a:p>
            <a:r>
              <a:rPr lang="fr-FR" sz="4400" dirty="0"/>
              <a:t>comité</a:t>
            </a:r>
            <a:r>
              <a:rPr lang="fr-FR" dirty="0"/>
              <a:t> référents SI SIAO</a:t>
            </a:r>
          </a:p>
          <a:p>
            <a:r>
              <a:rPr lang="fr-FR" sz="2800" b="0" dirty="0" err="1"/>
              <a:t>JuiLLET</a:t>
            </a:r>
            <a:r>
              <a:rPr lang="fr-FR" sz="2800" b="0" dirty="0"/>
              <a:t> 2025</a:t>
            </a:r>
          </a:p>
        </p:txBody>
      </p:sp>
    </p:spTree>
    <p:extLst>
      <p:ext uri="{BB962C8B-B14F-4D97-AF65-F5344CB8AC3E}">
        <p14:creationId xmlns:p14="http://schemas.microsoft.com/office/powerpoint/2010/main" val="1366255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DCBB1162-BAC5-4A58-A3C1-A1F21CFBFC86}"/>
              </a:ext>
            </a:extLst>
          </p:cNvPr>
          <p:cNvSpPr>
            <a:spLocks noGrp="1"/>
          </p:cNvSpPr>
          <p:nvPr>
            <p:ph type="body" sz="quarter" idx="10"/>
          </p:nvPr>
        </p:nvSpPr>
        <p:spPr/>
        <p:txBody>
          <a:bodyPr/>
          <a:lstStyle/>
          <a:p>
            <a:r>
              <a:rPr lang="fr-FR" sz="700" b="1" dirty="0"/>
              <a:t>Résumé des échanges de la réunion</a:t>
            </a:r>
          </a:p>
          <a:p>
            <a:r>
              <a:rPr lang="fr-FR" sz="700" dirty="0"/>
              <a:t>Ce résumé organise les principaux sujets abordés lors de la réunion, en regroupant les commentaires et les préoccupations des différents SIAO.</a:t>
            </a:r>
          </a:p>
          <a:p>
            <a:r>
              <a:rPr lang="fr-FR" sz="700" b="1" dirty="0"/>
              <a:t>Problèmes de statut des demandes et interventions massives</a:t>
            </a:r>
          </a:p>
          <a:p>
            <a:pPr>
              <a:buFont typeface="Arial" panose="020B0604020202020204" pitchFamily="34" charset="0"/>
              <a:buChar char="•"/>
            </a:pPr>
            <a:r>
              <a:rPr lang="fr-FR" sz="700" dirty="0"/>
              <a:t>Plusieurs SIAO (67, 78, 33, 95, 94) ont signalé des problèmes récents avec le statut des demandes, notamment des soucis de réactivation et de désinscription des listes d'attente après une mise à jour.</a:t>
            </a:r>
          </a:p>
          <a:p>
            <a:pPr>
              <a:buFont typeface="Arial" panose="020B0604020202020204" pitchFamily="34" charset="0"/>
              <a:buChar char="•"/>
            </a:pPr>
            <a:r>
              <a:rPr lang="fr-FR" sz="700" dirty="0"/>
              <a:t>Les SIAO 33 et 95 ont demandé à être exclus des interventions massives concernant le statut des demandes, préférant gérer ces modifications manuellement pour éviter des impacts sur des demandes non concernées.</a:t>
            </a:r>
          </a:p>
          <a:p>
            <a:pPr>
              <a:buFont typeface="Arial" panose="020B0604020202020204" pitchFamily="34" charset="0"/>
              <a:buChar char="•"/>
            </a:pPr>
            <a:r>
              <a:rPr lang="fr-FR" sz="700" dirty="0"/>
              <a:t>Il a été noté que les problèmes sont principalement relevés par les écoutants du 115 (ex. : défaut d'enregistrement).</a:t>
            </a:r>
          </a:p>
          <a:p>
            <a:pPr>
              <a:buFont typeface="Arial" panose="020B0604020202020204" pitchFamily="34" charset="0"/>
              <a:buChar char="•"/>
            </a:pPr>
            <a:r>
              <a:rPr lang="fr-FR" sz="700" dirty="0"/>
              <a:t>Une discussion a eu lieu sur la possibilité de désactiver la fonction de désinscription des listes d'attente lors du passage en statut "mise à jour". Florent (SIAO 75) a indiqué que le paramétrage est possible, mais demande de traiter les demandes une par une.</a:t>
            </a:r>
          </a:p>
          <a:p>
            <a:r>
              <a:rPr lang="fr-FR" sz="700" b="1" dirty="0"/>
              <a:t>Suggestions d'amélioration et de gestion</a:t>
            </a:r>
          </a:p>
          <a:p>
            <a:pPr>
              <a:buFont typeface="Arial" panose="020B0604020202020204" pitchFamily="34" charset="0"/>
              <a:buChar char="•"/>
            </a:pPr>
            <a:r>
              <a:rPr lang="fr-FR" sz="700" b="1" dirty="0"/>
              <a:t>Réactivation des demandes :</a:t>
            </a:r>
            <a:r>
              <a:rPr lang="fr-FR" sz="700" dirty="0"/>
              <a:t> PA Schindler (SIAO 54) a suggéré d'envisager une règle de gestion qui exclurait la réactivation par le SIAO de la règle des listes d'attente.</a:t>
            </a:r>
          </a:p>
          <a:p>
            <a:pPr>
              <a:buFont typeface="Arial" panose="020B0604020202020204" pitchFamily="34" charset="0"/>
              <a:buChar char="•"/>
            </a:pPr>
            <a:r>
              <a:rPr lang="fr-FR" sz="700" b="1" dirty="0"/>
              <a:t>Structuration des demandes Adoma :</a:t>
            </a:r>
            <a:r>
              <a:rPr lang="fr-FR" sz="700" dirty="0"/>
              <a:t> Florent (SIAO 75) a proposé de créer une structure tampon pour affecter toutes les demandes Adoma afin de les retrouver plus facilement. Les SIAO 33 et 67 ont exprimé leur intérêt pour cette solution.</a:t>
            </a:r>
          </a:p>
          <a:p>
            <a:pPr>
              <a:buFont typeface="Arial" panose="020B0604020202020204" pitchFamily="34" charset="0"/>
              <a:buChar char="•"/>
            </a:pPr>
            <a:r>
              <a:rPr lang="fr-FR" sz="700" b="1" dirty="0"/>
              <a:t>Identification des logements :</a:t>
            </a:r>
            <a:r>
              <a:rPr lang="fr-FR" sz="700" dirty="0"/>
              <a:t> SIAO 95 et SIAO 74 ont souligné l'importance d'identifier les logements par contingent ou hors contingent, quelle que soit la structure d'hébergement. Olivier (SIAO 44) et PA Schindler (SIAO 54) ont précisé que dans leurs départements, tous les groupes de places ne contiennent pas le mot "ADOMA".</a:t>
            </a:r>
          </a:p>
          <a:p>
            <a:pPr>
              <a:buFont typeface="Arial" panose="020B0604020202020204" pitchFamily="34" charset="0"/>
              <a:buChar char="•"/>
            </a:pPr>
            <a:r>
              <a:rPr lang="fr-FR" sz="700" b="1" dirty="0"/>
              <a:t>Processus de droit à l'oubli :</a:t>
            </a:r>
            <a:r>
              <a:rPr lang="fr-FR" sz="700" dirty="0"/>
              <a:t> Xavier (SIAO 33) a posé une question sur le droit à l'oubli, demandant si les fiches personnes et demandes associées seraient supprimées ou anonymisées après une certaine période sans contact. Florent (SIAO 75) a répondu que les données sont retirées du SI SIAO, anonymisées sur la base statistique et archivées.</a:t>
            </a:r>
          </a:p>
          <a:p>
            <a:pPr>
              <a:buFont typeface="Arial" panose="020B0604020202020204" pitchFamily="34" charset="0"/>
              <a:buChar char="•"/>
            </a:pPr>
            <a:r>
              <a:rPr lang="fr-FR" sz="700" b="1" dirty="0"/>
              <a:t>Extractions de données :</a:t>
            </a:r>
            <a:r>
              <a:rPr lang="fr-FR" sz="700" dirty="0"/>
              <a:t> Une préoccupation a été soulevée par Xavier (SIAO 33) quant à la limitation éventuelle du module d'extraction brute, car il apprécie sa "souplesse" actuelle pour les tableaux de bord quotidiens.</a:t>
            </a:r>
          </a:p>
          <a:p>
            <a:r>
              <a:rPr lang="fr-FR" sz="700" b="1" dirty="0"/>
              <a:t>Problèmes de notifications et d'ergonomie</a:t>
            </a:r>
          </a:p>
          <a:p>
            <a:pPr>
              <a:buFont typeface="Arial" panose="020B0604020202020204" pitchFamily="34" charset="0"/>
              <a:buChar char="•"/>
            </a:pPr>
            <a:r>
              <a:rPr lang="fr-FR" sz="700" b="1" dirty="0"/>
              <a:t>Notifications de formation :</a:t>
            </a:r>
            <a:r>
              <a:rPr lang="fr-FR" sz="700" dirty="0"/>
              <a:t> Kouider </a:t>
            </a:r>
            <a:r>
              <a:rPr lang="fr-FR" sz="700" dirty="0" err="1"/>
              <a:t>Benchikh</a:t>
            </a:r>
            <a:r>
              <a:rPr lang="fr-FR" sz="700" dirty="0"/>
              <a:t> (SIAO de l'Isère) et Olivier (SIAO 44) ont demandé s'il était possible de modifier la mise en page des notifications envoyées par la plateforme de formation pour éviter la confusion avec d'autres communications. Une suggestion a été faite de permettre un modèle de mail simple et un autre plus enrichi.</a:t>
            </a:r>
          </a:p>
          <a:p>
            <a:pPr>
              <a:buFont typeface="Arial" panose="020B0604020202020204" pitchFamily="34" charset="0"/>
              <a:buChar char="•"/>
            </a:pPr>
            <a:r>
              <a:rPr lang="fr-FR" sz="700" b="1" dirty="0"/>
              <a:t>Tableau de bord :</a:t>
            </a:r>
            <a:r>
              <a:rPr lang="fr-FR" sz="700" dirty="0"/>
              <a:t> Fanny (SIAO 78) a signalé que les travailleurs sociaux ne retrouvent pas toujours les demandes "à mettre à jour" dans le tableau de bord, bien qu'ils reçoivent des notifications. Olivier (SIAO 44) a précisé qu'il y a un nombre limité de demandes affichées, mais l'export Excel contient toutes les données. Un bogue sur ce sujet avait déjà été identifié il y a plusieurs mois.</a:t>
            </a:r>
          </a:p>
          <a:p>
            <a:pPr>
              <a:buFont typeface="Arial" panose="020B0604020202020204" pitchFamily="34" charset="0"/>
              <a:buChar char="•"/>
            </a:pPr>
            <a:r>
              <a:rPr lang="fr-FR" sz="700" b="1" dirty="0"/>
              <a:t>Problème de l'API de recherche :</a:t>
            </a:r>
            <a:r>
              <a:rPr lang="fr-FR" sz="700" dirty="0"/>
              <a:t> Olivier (SIAO 44) a signalé un petit souci quotidien sur la page de recherche des personnes, où il doit cliquer deux fois dans le champ du nom pour pouvoir écrire. Les SIAO 33 et 59 ont confirmé que cela fonctionne au premier clic pour eux, ce qui laisse penser que le problème pourrait être lié à sa configuration (RDS).</a:t>
            </a:r>
          </a:p>
          <a:p>
            <a:r>
              <a:rPr lang="fr-FR" sz="700" b="1" dirty="0"/>
              <a:t>Autres points</a:t>
            </a:r>
          </a:p>
          <a:p>
            <a:pPr>
              <a:buFont typeface="Arial" panose="020B0604020202020204" pitchFamily="34" charset="0"/>
              <a:buChar char="•"/>
            </a:pPr>
            <a:r>
              <a:rPr lang="fr-FR" sz="700" b="1" dirty="0"/>
              <a:t>Dates des comités :</a:t>
            </a:r>
            <a:r>
              <a:rPr lang="fr-FR" sz="700" dirty="0"/>
              <a:t> Yann (SIAO 67) a demandé à être prévenu plus tôt des dates des prochains comités.</a:t>
            </a:r>
          </a:p>
          <a:p>
            <a:pPr>
              <a:buFont typeface="Arial" panose="020B0604020202020204" pitchFamily="34" charset="0"/>
              <a:buChar char="•"/>
            </a:pPr>
            <a:r>
              <a:rPr lang="fr-FR" sz="700" b="1" dirty="0"/>
              <a:t>Fonctionnalités sur tablette :</a:t>
            </a:r>
            <a:r>
              <a:rPr lang="fr-FR" sz="700" dirty="0"/>
              <a:t> Florent (SIAO 75) a fait remonter que certaines fonctions ne sont pas disponibles sur tablette, comme le transfert vers un autre SIAO.</a:t>
            </a:r>
          </a:p>
          <a:p>
            <a:pPr>
              <a:buFont typeface="Arial" panose="020B0604020202020204" pitchFamily="34" charset="0"/>
              <a:buChar char="•"/>
            </a:pPr>
            <a:r>
              <a:rPr lang="fr-FR" sz="700" b="1" dirty="0"/>
              <a:t>Saisie sur SYPLO :</a:t>
            </a:r>
            <a:r>
              <a:rPr lang="fr-FR" sz="700" dirty="0"/>
              <a:t> Fanny (SIAO 78) a identifié qu'il n'est pas possible d'enregistrer plusieurs villes en même temps dans la section SYPLO "Démarches d'accès au logement".</a:t>
            </a:r>
          </a:p>
          <a:p>
            <a:endParaRPr lang="fr-FR" sz="700" dirty="0"/>
          </a:p>
        </p:txBody>
      </p:sp>
      <p:sp>
        <p:nvSpPr>
          <p:cNvPr id="3" name="Titre 2">
            <a:extLst>
              <a:ext uri="{FF2B5EF4-FFF2-40B4-BE49-F238E27FC236}">
                <a16:creationId xmlns:a16="http://schemas.microsoft.com/office/drawing/2014/main" id="{5B4247C6-99F4-463D-8E15-66052B729D07}"/>
              </a:ext>
            </a:extLst>
          </p:cNvPr>
          <p:cNvSpPr>
            <a:spLocks noGrp="1"/>
          </p:cNvSpPr>
          <p:nvPr>
            <p:ph type="title"/>
          </p:nvPr>
        </p:nvSpPr>
        <p:spPr/>
        <p:txBody>
          <a:bodyPr/>
          <a:lstStyle/>
          <a:p>
            <a:r>
              <a:rPr lang="fr-FR" dirty="0"/>
              <a:t>Résumé des échanges </a:t>
            </a:r>
            <a:br>
              <a:rPr lang="fr-FR" dirty="0"/>
            </a:br>
            <a:endParaRPr lang="fr-FR" dirty="0"/>
          </a:p>
        </p:txBody>
      </p:sp>
      <p:sp>
        <p:nvSpPr>
          <p:cNvPr id="4" name="Espace réservé de la date 3">
            <a:extLst>
              <a:ext uri="{FF2B5EF4-FFF2-40B4-BE49-F238E27FC236}">
                <a16:creationId xmlns:a16="http://schemas.microsoft.com/office/drawing/2014/main" id="{EA11FB07-C968-4080-98C2-21A87D2639DC}"/>
              </a:ext>
            </a:extLst>
          </p:cNvPr>
          <p:cNvSpPr>
            <a:spLocks noGrp="1"/>
          </p:cNvSpPr>
          <p:nvPr>
            <p:ph type="dt" sz="half" idx="11"/>
          </p:nvPr>
        </p:nvSpPr>
        <p:spPr/>
        <p:txBody>
          <a:bodyPr/>
          <a:lstStyle/>
          <a:p>
            <a:pPr algn="r"/>
            <a:fld id="{9F794C19-BF33-434A-9684-63272865CBCB}" type="datetime1">
              <a:rPr lang="fr-FR" cap="all" smtClean="0"/>
              <a:t>05/08/2025</a:t>
            </a:fld>
            <a:endParaRPr lang="fr-FR" cap="all" dirty="0"/>
          </a:p>
        </p:txBody>
      </p:sp>
      <p:sp>
        <p:nvSpPr>
          <p:cNvPr id="5" name="Espace réservé du pied de page 4">
            <a:extLst>
              <a:ext uri="{FF2B5EF4-FFF2-40B4-BE49-F238E27FC236}">
                <a16:creationId xmlns:a16="http://schemas.microsoft.com/office/drawing/2014/main" id="{02141B70-2F32-476E-A3C5-B48F379CDBF3}"/>
              </a:ext>
            </a:extLst>
          </p:cNvPr>
          <p:cNvSpPr>
            <a:spLocks noGrp="1"/>
          </p:cNvSpPr>
          <p:nvPr>
            <p:ph type="ftr" sz="quarter" idx="12"/>
          </p:nvPr>
        </p:nvSpPr>
        <p:spPr/>
        <p:txBody>
          <a:bodyPr/>
          <a:lstStyle/>
          <a:p>
            <a:r>
              <a:rPr lang="fr-FR"/>
              <a:t>Délégation interministérielle à l’hébergement et à l’accès au logement</a:t>
            </a:r>
            <a:endParaRPr lang="fr-FR" dirty="0"/>
          </a:p>
        </p:txBody>
      </p:sp>
    </p:spTree>
    <p:extLst>
      <p:ext uri="{BB962C8B-B14F-4D97-AF65-F5344CB8AC3E}">
        <p14:creationId xmlns:p14="http://schemas.microsoft.com/office/powerpoint/2010/main" val="2503711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37BC86DF-9CE8-9918-D609-05BDEC4DCF7A}"/>
              </a:ext>
            </a:extLst>
          </p:cNvPr>
          <p:cNvSpPr>
            <a:spLocks noGrp="1"/>
          </p:cNvSpPr>
          <p:nvPr>
            <p:ph type="body" sz="quarter" idx="10"/>
          </p:nvPr>
        </p:nvSpPr>
        <p:spPr>
          <a:xfrm>
            <a:off x="227348" y="2459040"/>
            <a:ext cx="11700000" cy="3822521"/>
          </a:xfrm>
        </p:spPr>
        <p:txBody>
          <a:bodyPr/>
          <a:lstStyle/>
          <a:p>
            <a:pPr marL="285750" indent="-285750">
              <a:buFont typeface="Arial" panose="020B0604020202020204" pitchFamily="34" charset="0"/>
              <a:buChar char="•"/>
            </a:pPr>
            <a:endParaRPr lang="fr-FR" sz="1600" dirty="0"/>
          </a:p>
        </p:txBody>
      </p:sp>
      <p:sp>
        <p:nvSpPr>
          <p:cNvPr id="3" name="Titre 2">
            <a:extLst>
              <a:ext uri="{FF2B5EF4-FFF2-40B4-BE49-F238E27FC236}">
                <a16:creationId xmlns:a16="http://schemas.microsoft.com/office/drawing/2014/main" id="{4B85B160-D046-18E7-B86A-F896A9277022}"/>
              </a:ext>
            </a:extLst>
          </p:cNvPr>
          <p:cNvSpPr>
            <a:spLocks noGrp="1"/>
          </p:cNvSpPr>
          <p:nvPr>
            <p:ph type="title"/>
          </p:nvPr>
        </p:nvSpPr>
        <p:spPr/>
        <p:txBody>
          <a:bodyPr/>
          <a:lstStyle/>
          <a:p>
            <a:r>
              <a:rPr lang="fr-FR" dirty="0"/>
              <a:t>Remarques et suggestions</a:t>
            </a:r>
          </a:p>
        </p:txBody>
      </p:sp>
      <p:sp>
        <p:nvSpPr>
          <p:cNvPr id="4" name="Espace réservé de la date 3">
            <a:extLst>
              <a:ext uri="{FF2B5EF4-FFF2-40B4-BE49-F238E27FC236}">
                <a16:creationId xmlns:a16="http://schemas.microsoft.com/office/drawing/2014/main" id="{5CBA35C8-A110-5314-2DEA-1796DEC85DDC}"/>
              </a:ext>
            </a:extLst>
          </p:cNvPr>
          <p:cNvSpPr>
            <a:spLocks noGrp="1"/>
          </p:cNvSpPr>
          <p:nvPr>
            <p:ph type="dt" sz="half" idx="11"/>
          </p:nvPr>
        </p:nvSpPr>
        <p:spPr/>
        <p:txBody>
          <a:bodyPr/>
          <a:lstStyle/>
          <a:p>
            <a:pPr algn="r"/>
            <a:fld id="{9F794C19-BF33-434A-9684-63272865CBCB}" type="datetime1">
              <a:rPr lang="fr-FR" cap="all" smtClean="0"/>
              <a:t>05/08/2025</a:t>
            </a:fld>
            <a:endParaRPr lang="fr-FR" cap="all" dirty="0"/>
          </a:p>
        </p:txBody>
      </p:sp>
      <p:sp>
        <p:nvSpPr>
          <p:cNvPr id="5" name="Espace réservé du pied de page 4">
            <a:extLst>
              <a:ext uri="{FF2B5EF4-FFF2-40B4-BE49-F238E27FC236}">
                <a16:creationId xmlns:a16="http://schemas.microsoft.com/office/drawing/2014/main" id="{4D586935-EE99-3DF0-28AA-2148E77C1E12}"/>
              </a:ext>
            </a:extLst>
          </p:cNvPr>
          <p:cNvSpPr>
            <a:spLocks noGrp="1"/>
          </p:cNvSpPr>
          <p:nvPr>
            <p:ph type="ftr" sz="quarter" idx="12"/>
          </p:nvPr>
        </p:nvSpPr>
        <p:spPr/>
        <p:txBody>
          <a:bodyPr/>
          <a:lstStyle/>
          <a:p>
            <a:r>
              <a:rPr lang="fr-FR" dirty="0"/>
              <a:t>Délégation interministérielle à l’hébergement et à l’accès au logement</a:t>
            </a:r>
          </a:p>
        </p:txBody>
      </p:sp>
      <p:pic>
        <p:nvPicPr>
          <p:cNvPr id="7" name="Graphique 6" descr="Questions avec un remplissage uni">
            <a:extLst>
              <a:ext uri="{FF2B5EF4-FFF2-40B4-BE49-F238E27FC236}">
                <a16:creationId xmlns:a16="http://schemas.microsoft.com/office/drawing/2014/main" id="{21CABB6A-8DCF-ED89-E6D0-E5603B77556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237514" y="900960"/>
            <a:ext cx="914400" cy="914400"/>
          </a:xfrm>
          <a:prstGeom prst="rect">
            <a:avLst/>
          </a:prstGeom>
        </p:spPr>
      </p:pic>
    </p:spTree>
    <p:extLst>
      <p:ext uri="{BB962C8B-B14F-4D97-AF65-F5344CB8AC3E}">
        <p14:creationId xmlns:p14="http://schemas.microsoft.com/office/powerpoint/2010/main" val="3066180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a:extLst>
              <a:ext uri="{FF2B5EF4-FFF2-40B4-BE49-F238E27FC236}">
                <a16:creationId xmlns:a16="http://schemas.microsoft.com/office/drawing/2014/main" id="{7EFF5AB9-7B85-8B59-3F95-414EF6B19159}"/>
              </a:ext>
            </a:extLst>
          </p:cNvPr>
          <p:cNvSpPr>
            <a:spLocks noGrp="1"/>
          </p:cNvSpPr>
          <p:nvPr>
            <p:ph type="title"/>
          </p:nvPr>
        </p:nvSpPr>
        <p:spPr/>
        <p:txBody>
          <a:bodyPr/>
          <a:lstStyle/>
          <a:p>
            <a:r>
              <a:rPr lang="fr-FR" dirty="0"/>
              <a:t>Sommaire</a:t>
            </a:r>
          </a:p>
        </p:txBody>
      </p:sp>
      <p:sp>
        <p:nvSpPr>
          <p:cNvPr id="3" name="Espace réservé de la date 2">
            <a:extLst>
              <a:ext uri="{FF2B5EF4-FFF2-40B4-BE49-F238E27FC236}">
                <a16:creationId xmlns:a16="http://schemas.microsoft.com/office/drawing/2014/main" id="{22662C48-4EA7-BAB4-5AFF-6951858CD17B}"/>
              </a:ext>
            </a:extLst>
          </p:cNvPr>
          <p:cNvSpPr>
            <a:spLocks noGrp="1"/>
          </p:cNvSpPr>
          <p:nvPr>
            <p:ph type="dt" sz="half" idx="10"/>
          </p:nvPr>
        </p:nvSpPr>
        <p:spPr/>
        <p:txBody>
          <a:bodyPr/>
          <a:lstStyle/>
          <a:p>
            <a:pPr algn="r"/>
            <a:fld id="{6CCB0844-C8A5-4DC7-B687-3EFF1519E52B}" type="datetime1">
              <a:rPr lang="fr-FR" cap="all" smtClean="0"/>
              <a:t>05/08/2025</a:t>
            </a:fld>
            <a:endParaRPr lang="fr-FR" cap="all" dirty="0"/>
          </a:p>
        </p:txBody>
      </p:sp>
      <p:sp>
        <p:nvSpPr>
          <p:cNvPr id="4" name="Espace réservé du pied de page 3">
            <a:extLst>
              <a:ext uri="{FF2B5EF4-FFF2-40B4-BE49-F238E27FC236}">
                <a16:creationId xmlns:a16="http://schemas.microsoft.com/office/drawing/2014/main" id="{AFBF223A-375B-8A6D-B7F5-095E3C15709B}"/>
              </a:ext>
            </a:extLst>
          </p:cNvPr>
          <p:cNvSpPr>
            <a:spLocks noGrp="1"/>
          </p:cNvSpPr>
          <p:nvPr>
            <p:ph type="ftr" sz="quarter" idx="11"/>
          </p:nvPr>
        </p:nvSpPr>
        <p:spPr/>
        <p:txBody>
          <a:bodyPr/>
          <a:lstStyle/>
          <a:p>
            <a:r>
              <a:rPr lang="fr-FR" dirty="0"/>
              <a:t>Délégation interministérielle à l’hébergement et à l’accès au logement</a:t>
            </a:r>
          </a:p>
        </p:txBody>
      </p:sp>
      <p:sp>
        <p:nvSpPr>
          <p:cNvPr id="7" name="Espace réservé du texte 6">
            <a:extLst>
              <a:ext uri="{FF2B5EF4-FFF2-40B4-BE49-F238E27FC236}">
                <a16:creationId xmlns:a16="http://schemas.microsoft.com/office/drawing/2014/main" id="{1905330F-C394-A57E-9093-BB85704DF22F}"/>
              </a:ext>
            </a:extLst>
          </p:cNvPr>
          <p:cNvSpPr>
            <a:spLocks noGrp="1"/>
          </p:cNvSpPr>
          <p:nvPr>
            <p:ph type="body" sz="quarter" idx="13"/>
          </p:nvPr>
        </p:nvSpPr>
        <p:spPr>
          <a:xfrm>
            <a:off x="479999" y="2160000"/>
            <a:ext cx="6639258" cy="2403976"/>
          </a:xfrm>
        </p:spPr>
        <p:txBody>
          <a:bodyPr/>
          <a:lstStyle/>
          <a:p>
            <a:r>
              <a:rPr lang="fr-FR" sz="1800" dirty="0"/>
              <a:t> Thématiques identifiées</a:t>
            </a:r>
          </a:p>
          <a:p>
            <a:r>
              <a:rPr lang="fr-FR" sz="1800" dirty="0"/>
              <a:t> Liste des sujets</a:t>
            </a:r>
          </a:p>
          <a:p>
            <a:r>
              <a:rPr lang="fr-FR" sz="1800" dirty="0"/>
              <a:t> Relevé d’informations, décisions et d’actions</a:t>
            </a:r>
          </a:p>
        </p:txBody>
      </p:sp>
    </p:spTree>
    <p:extLst>
      <p:ext uri="{BB962C8B-B14F-4D97-AF65-F5344CB8AC3E}">
        <p14:creationId xmlns:p14="http://schemas.microsoft.com/office/powerpoint/2010/main" val="24881359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80485" y="1200153"/>
            <a:ext cx="11231033" cy="421614"/>
          </a:xfrm>
        </p:spPr>
        <p:txBody>
          <a:bodyPr/>
          <a:lstStyle/>
          <a:p>
            <a:r>
              <a:rPr lang="fr-FR" sz="2400" dirty="0">
                <a:solidFill>
                  <a:srgbClr val="000000"/>
                </a:solidFill>
              </a:rPr>
              <a:t>1. Thématiques identifiées</a:t>
            </a:r>
            <a:endParaRPr lang="fr-FR" sz="1800" dirty="0">
              <a:solidFill>
                <a:srgbClr val="000000">
                  <a:lumMod val="75000"/>
                  <a:lumOff val="25000"/>
                </a:srgbClr>
              </a:solidFill>
            </a:endParaRPr>
          </a:p>
        </p:txBody>
      </p:sp>
      <p:sp>
        <p:nvSpPr>
          <p:cNvPr id="3" name="Espace réservé de la date 2"/>
          <p:cNvSpPr>
            <a:spLocks noGrp="1"/>
          </p:cNvSpPr>
          <p:nvPr>
            <p:ph type="dt" sz="half" idx="11"/>
          </p:nvPr>
        </p:nvSpPr>
        <p:spPr/>
        <p:txBody>
          <a:bodyPr/>
          <a:lstStyle/>
          <a:p>
            <a:pPr algn="r"/>
            <a:fld id="{643A3B15-A2FC-4FB9-AD3A-A94576E8B51C}" type="datetime1">
              <a:rPr lang="fr-FR" cap="all" smtClean="0"/>
              <a:t>05/08/2025</a:t>
            </a:fld>
            <a:endParaRPr lang="fr-FR" cap="all" dirty="0"/>
          </a:p>
        </p:txBody>
      </p:sp>
      <p:sp>
        <p:nvSpPr>
          <p:cNvPr id="4" name="Espace réservé du pied de page 3"/>
          <p:cNvSpPr>
            <a:spLocks noGrp="1"/>
          </p:cNvSpPr>
          <p:nvPr>
            <p:ph type="ftr" sz="quarter" idx="12"/>
          </p:nvPr>
        </p:nvSpPr>
        <p:spPr/>
        <p:txBody>
          <a:bodyPr/>
          <a:lstStyle/>
          <a:p>
            <a:r>
              <a:rPr lang="fr-FR" dirty="0"/>
              <a:t>Délégation interministérielle à l’hébergement et à l’accès au logement</a:t>
            </a:r>
          </a:p>
        </p:txBody>
      </p:sp>
      <p:sp>
        <p:nvSpPr>
          <p:cNvPr id="113" name="Rectangle 112">
            <a:extLst>
              <a:ext uri="{FF2B5EF4-FFF2-40B4-BE49-F238E27FC236}">
                <a16:creationId xmlns:a16="http://schemas.microsoft.com/office/drawing/2014/main" id="{3248EA83-F139-ADF3-BD54-0A7F9AF95F29}"/>
              </a:ext>
            </a:extLst>
          </p:cNvPr>
          <p:cNvSpPr/>
          <p:nvPr/>
        </p:nvSpPr>
        <p:spPr>
          <a:xfrm>
            <a:off x="2184066" y="1956106"/>
            <a:ext cx="8162201" cy="312822"/>
          </a:xfrm>
          <a:prstGeom prst="rect">
            <a:avLst/>
          </a:prstGeom>
          <a:solidFill>
            <a:schemeClr val="bg1">
              <a:lumMod val="95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fr-FR" sz="1600" b="1" dirty="0">
                <a:solidFill>
                  <a:schemeClr val="tx1"/>
                </a:solidFill>
              </a:rPr>
              <a:t>Thématiques du SI SIAO</a:t>
            </a:r>
          </a:p>
          <a:p>
            <a:endParaRPr lang="fr-FR" sz="1600" dirty="0">
              <a:solidFill>
                <a:schemeClr val="tx1"/>
              </a:solidFill>
            </a:endParaRPr>
          </a:p>
          <a:p>
            <a:endParaRPr lang="fr-FR" sz="1600" dirty="0">
              <a:solidFill>
                <a:schemeClr val="tx1"/>
              </a:solidFill>
            </a:endParaRPr>
          </a:p>
        </p:txBody>
      </p:sp>
      <p:grpSp>
        <p:nvGrpSpPr>
          <p:cNvPr id="114" name="Groupe 113">
            <a:extLst>
              <a:ext uri="{FF2B5EF4-FFF2-40B4-BE49-F238E27FC236}">
                <a16:creationId xmlns:a16="http://schemas.microsoft.com/office/drawing/2014/main" id="{8EE9B679-AEAA-67AC-9DBA-F2EBFA57A0C0}"/>
              </a:ext>
            </a:extLst>
          </p:cNvPr>
          <p:cNvGrpSpPr/>
          <p:nvPr/>
        </p:nvGrpSpPr>
        <p:grpSpPr>
          <a:xfrm>
            <a:off x="2184066" y="2512889"/>
            <a:ext cx="1174750" cy="601663"/>
            <a:chOff x="546100" y="1612899"/>
            <a:chExt cx="1174750" cy="601663"/>
          </a:xfrm>
        </p:grpSpPr>
        <p:sp>
          <p:nvSpPr>
            <p:cNvPr id="115" name="Rectangle 114">
              <a:extLst>
                <a:ext uri="{FF2B5EF4-FFF2-40B4-BE49-F238E27FC236}">
                  <a16:creationId xmlns:a16="http://schemas.microsoft.com/office/drawing/2014/main" id="{5E04571F-9635-A138-3EA3-67C4E4733495}"/>
                </a:ext>
              </a:extLst>
            </p:cNvPr>
            <p:cNvSpPr/>
            <p:nvPr/>
          </p:nvSpPr>
          <p:spPr>
            <a:xfrm>
              <a:off x="546100" y="1612899"/>
              <a:ext cx="1174750" cy="60166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6" name="Rectangle : coins arrondis 115">
              <a:extLst>
                <a:ext uri="{FF2B5EF4-FFF2-40B4-BE49-F238E27FC236}">
                  <a16:creationId xmlns:a16="http://schemas.microsoft.com/office/drawing/2014/main" id="{C067294A-8395-1756-580E-23A5C7B20852}"/>
                </a:ext>
              </a:extLst>
            </p:cNvPr>
            <p:cNvSpPr/>
            <p:nvPr/>
          </p:nvSpPr>
          <p:spPr>
            <a:xfrm>
              <a:off x="591572" y="1675814"/>
              <a:ext cx="1083806" cy="150813"/>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t>Général</a:t>
              </a:r>
            </a:p>
          </p:txBody>
        </p:sp>
        <p:sp>
          <p:nvSpPr>
            <p:cNvPr id="117" name="ZoneTexte 116">
              <a:extLst>
                <a:ext uri="{FF2B5EF4-FFF2-40B4-BE49-F238E27FC236}">
                  <a16:creationId xmlns:a16="http://schemas.microsoft.com/office/drawing/2014/main" id="{9B8D42A5-0284-648B-EBDE-8F9470549078}"/>
                </a:ext>
              </a:extLst>
            </p:cNvPr>
            <p:cNvSpPr txBox="1"/>
            <p:nvPr/>
          </p:nvSpPr>
          <p:spPr>
            <a:xfrm>
              <a:off x="546100" y="1826627"/>
              <a:ext cx="1174750" cy="215444"/>
            </a:xfrm>
            <a:prstGeom prst="rect">
              <a:avLst/>
            </a:prstGeom>
            <a:noFill/>
          </p:spPr>
          <p:txBody>
            <a:bodyPr wrap="square" rtlCol="0">
              <a:spAutoFit/>
            </a:bodyPr>
            <a:lstStyle/>
            <a:p>
              <a:pPr algn="ctr"/>
              <a:r>
                <a:rPr lang="fr-FR" sz="800" dirty="0"/>
                <a:t>Administration</a:t>
              </a:r>
            </a:p>
          </p:txBody>
        </p:sp>
      </p:grpSp>
      <p:grpSp>
        <p:nvGrpSpPr>
          <p:cNvPr id="118" name="Groupe 117">
            <a:extLst>
              <a:ext uri="{FF2B5EF4-FFF2-40B4-BE49-F238E27FC236}">
                <a16:creationId xmlns:a16="http://schemas.microsoft.com/office/drawing/2014/main" id="{D7AE491E-4C3E-97C4-B70D-23830D9A61AE}"/>
              </a:ext>
            </a:extLst>
          </p:cNvPr>
          <p:cNvGrpSpPr/>
          <p:nvPr/>
        </p:nvGrpSpPr>
        <p:grpSpPr>
          <a:xfrm>
            <a:off x="3555999" y="2512888"/>
            <a:ext cx="1174750" cy="601663"/>
            <a:chOff x="546100" y="1612899"/>
            <a:chExt cx="1174750" cy="601663"/>
          </a:xfrm>
        </p:grpSpPr>
        <p:sp>
          <p:nvSpPr>
            <p:cNvPr id="119" name="Rectangle 118">
              <a:extLst>
                <a:ext uri="{FF2B5EF4-FFF2-40B4-BE49-F238E27FC236}">
                  <a16:creationId xmlns:a16="http://schemas.microsoft.com/office/drawing/2014/main" id="{B5F1AAEA-B8A1-EB48-43FE-93C8BCA7AE0D}"/>
                </a:ext>
              </a:extLst>
            </p:cNvPr>
            <p:cNvSpPr/>
            <p:nvPr/>
          </p:nvSpPr>
          <p:spPr>
            <a:xfrm>
              <a:off x="546100" y="1612899"/>
              <a:ext cx="1174750" cy="60166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20" name="Rectangle : coins arrondis 119">
              <a:extLst>
                <a:ext uri="{FF2B5EF4-FFF2-40B4-BE49-F238E27FC236}">
                  <a16:creationId xmlns:a16="http://schemas.microsoft.com/office/drawing/2014/main" id="{5178A734-A763-A860-1E4F-B7835EB4B9B7}"/>
                </a:ext>
              </a:extLst>
            </p:cNvPr>
            <p:cNvSpPr/>
            <p:nvPr/>
          </p:nvSpPr>
          <p:spPr>
            <a:xfrm>
              <a:off x="591572" y="1675814"/>
              <a:ext cx="1083806" cy="150813"/>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t>Général</a:t>
              </a:r>
            </a:p>
          </p:txBody>
        </p:sp>
        <p:sp>
          <p:nvSpPr>
            <p:cNvPr id="121" name="ZoneTexte 120">
              <a:extLst>
                <a:ext uri="{FF2B5EF4-FFF2-40B4-BE49-F238E27FC236}">
                  <a16:creationId xmlns:a16="http://schemas.microsoft.com/office/drawing/2014/main" id="{F072ED77-E50C-5B58-1853-53B8C29EC524}"/>
                </a:ext>
              </a:extLst>
            </p:cNvPr>
            <p:cNvSpPr txBox="1"/>
            <p:nvPr/>
          </p:nvSpPr>
          <p:spPr>
            <a:xfrm>
              <a:off x="546100" y="1826627"/>
              <a:ext cx="1174750" cy="215444"/>
            </a:xfrm>
            <a:prstGeom prst="rect">
              <a:avLst/>
            </a:prstGeom>
            <a:noFill/>
          </p:spPr>
          <p:txBody>
            <a:bodyPr wrap="square" rtlCol="0">
              <a:spAutoFit/>
            </a:bodyPr>
            <a:lstStyle/>
            <a:p>
              <a:pPr algn="ctr"/>
              <a:r>
                <a:rPr lang="fr-FR" sz="800" dirty="0"/>
                <a:t>Connexion</a:t>
              </a:r>
            </a:p>
          </p:txBody>
        </p:sp>
      </p:grpSp>
      <p:grpSp>
        <p:nvGrpSpPr>
          <p:cNvPr id="122" name="Groupe 121">
            <a:extLst>
              <a:ext uri="{FF2B5EF4-FFF2-40B4-BE49-F238E27FC236}">
                <a16:creationId xmlns:a16="http://schemas.microsoft.com/office/drawing/2014/main" id="{7E8A5B3E-8D6F-BECF-51E3-9F4AB6A17361}"/>
              </a:ext>
            </a:extLst>
          </p:cNvPr>
          <p:cNvGrpSpPr/>
          <p:nvPr/>
        </p:nvGrpSpPr>
        <p:grpSpPr>
          <a:xfrm>
            <a:off x="4936068" y="2519393"/>
            <a:ext cx="1174750" cy="601663"/>
            <a:chOff x="546100" y="1612899"/>
            <a:chExt cx="1174750" cy="601663"/>
          </a:xfrm>
        </p:grpSpPr>
        <p:sp>
          <p:nvSpPr>
            <p:cNvPr id="123" name="Rectangle 122">
              <a:extLst>
                <a:ext uri="{FF2B5EF4-FFF2-40B4-BE49-F238E27FC236}">
                  <a16:creationId xmlns:a16="http://schemas.microsoft.com/office/drawing/2014/main" id="{D3453A4B-21FF-BD17-A035-CBFB6A87E72B}"/>
                </a:ext>
              </a:extLst>
            </p:cNvPr>
            <p:cNvSpPr/>
            <p:nvPr/>
          </p:nvSpPr>
          <p:spPr>
            <a:xfrm>
              <a:off x="546100" y="1612899"/>
              <a:ext cx="1174750" cy="60166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24" name="Rectangle : coins arrondis 123">
              <a:extLst>
                <a:ext uri="{FF2B5EF4-FFF2-40B4-BE49-F238E27FC236}">
                  <a16:creationId xmlns:a16="http://schemas.microsoft.com/office/drawing/2014/main" id="{62B5E59F-ADFF-0EC7-5161-0DCE1A897A95}"/>
                </a:ext>
              </a:extLst>
            </p:cNvPr>
            <p:cNvSpPr/>
            <p:nvPr/>
          </p:nvSpPr>
          <p:spPr>
            <a:xfrm>
              <a:off x="591572" y="1675814"/>
              <a:ext cx="1083806" cy="150813"/>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t>Général</a:t>
              </a:r>
            </a:p>
          </p:txBody>
        </p:sp>
        <p:sp>
          <p:nvSpPr>
            <p:cNvPr id="125" name="ZoneTexte 124">
              <a:extLst>
                <a:ext uri="{FF2B5EF4-FFF2-40B4-BE49-F238E27FC236}">
                  <a16:creationId xmlns:a16="http://schemas.microsoft.com/office/drawing/2014/main" id="{906491E3-0AEC-3637-E3DB-A47ECA6B1B2F}"/>
                </a:ext>
              </a:extLst>
            </p:cNvPr>
            <p:cNvSpPr txBox="1"/>
            <p:nvPr/>
          </p:nvSpPr>
          <p:spPr>
            <a:xfrm>
              <a:off x="546100" y="1826627"/>
              <a:ext cx="1174750" cy="215444"/>
            </a:xfrm>
            <a:prstGeom prst="rect">
              <a:avLst/>
            </a:prstGeom>
            <a:noFill/>
          </p:spPr>
          <p:txBody>
            <a:bodyPr wrap="square" rtlCol="0">
              <a:spAutoFit/>
            </a:bodyPr>
            <a:lstStyle/>
            <a:p>
              <a:pPr algn="ctr"/>
              <a:r>
                <a:rPr lang="fr-FR" sz="800" dirty="0"/>
                <a:t>Tableaux de bord</a:t>
              </a:r>
            </a:p>
          </p:txBody>
        </p:sp>
      </p:grpSp>
      <p:grpSp>
        <p:nvGrpSpPr>
          <p:cNvPr id="126" name="Groupe 125">
            <a:extLst>
              <a:ext uri="{FF2B5EF4-FFF2-40B4-BE49-F238E27FC236}">
                <a16:creationId xmlns:a16="http://schemas.microsoft.com/office/drawing/2014/main" id="{3039300B-A135-9903-CED4-684950C3CCFD}"/>
              </a:ext>
            </a:extLst>
          </p:cNvPr>
          <p:cNvGrpSpPr/>
          <p:nvPr/>
        </p:nvGrpSpPr>
        <p:grpSpPr>
          <a:xfrm>
            <a:off x="2184066" y="3289583"/>
            <a:ext cx="1174750" cy="601663"/>
            <a:chOff x="546100" y="1612899"/>
            <a:chExt cx="1174750" cy="601663"/>
          </a:xfrm>
        </p:grpSpPr>
        <p:sp>
          <p:nvSpPr>
            <p:cNvPr id="127" name="Rectangle 126">
              <a:extLst>
                <a:ext uri="{FF2B5EF4-FFF2-40B4-BE49-F238E27FC236}">
                  <a16:creationId xmlns:a16="http://schemas.microsoft.com/office/drawing/2014/main" id="{722CFDC4-4AAE-C2D4-6C8E-FA7AA923DC73}"/>
                </a:ext>
              </a:extLst>
            </p:cNvPr>
            <p:cNvSpPr/>
            <p:nvPr/>
          </p:nvSpPr>
          <p:spPr>
            <a:xfrm>
              <a:off x="546100" y="1612899"/>
              <a:ext cx="1174750" cy="60166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28" name="Rectangle : coins arrondis 127">
              <a:extLst>
                <a:ext uri="{FF2B5EF4-FFF2-40B4-BE49-F238E27FC236}">
                  <a16:creationId xmlns:a16="http://schemas.microsoft.com/office/drawing/2014/main" id="{765631E3-45EF-748D-55C8-EACB2A76064A}"/>
                </a:ext>
              </a:extLst>
            </p:cNvPr>
            <p:cNvSpPr/>
            <p:nvPr/>
          </p:nvSpPr>
          <p:spPr>
            <a:xfrm>
              <a:off x="591572" y="1675814"/>
              <a:ext cx="1083806" cy="150813"/>
            </a:xfrm>
            <a:prstGeom prst="roundRect">
              <a:avLst/>
            </a:prstGeom>
            <a:solidFill>
              <a:schemeClr val="accent1">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t>Ménages</a:t>
              </a:r>
            </a:p>
          </p:txBody>
        </p:sp>
        <p:sp>
          <p:nvSpPr>
            <p:cNvPr id="129" name="ZoneTexte 128">
              <a:extLst>
                <a:ext uri="{FF2B5EF4-FFF2-40B4-BE49-F238E27FC236}">
                  <a16:creationId xmlns:a16="http://schemas.microsoft.com/office/drawing/2014/main" id="{7A7A2A0A-E58A-7F1E-47B5-A19CCFDAF0DF}"/>
                </a:ext>
              </a:extLst>
            </p:cNvPr>
            <p:cNvSpPr txBox="1"/>
            <p:nvPr/>
          </p:nvSpPr>
          <p:spPr>
            <a:xfrm>
              <a:off x="546100" y="1826627"/>
              <a:ext cx="1174750" cy="338554"/>
            </a:xfrm>
            <a:prstGeom prst="rect">
              <a:avLst/>
            </a:prstGeom>
            <a:noFill/>
          </p:spPr>
          <p:txBody>
            <a:bodyPr wrap="square" rtlCol="0">
              <a:spAutoFit/>
            </a:bodyPr>
            <a:lstStyle/>
            <a:p>
              <a:pPr algn="ctr"/>
              <a:r>
                <a:rPr lang="fr-FR" sz="800" dirty="0"/>
                <a:t>Recherche et création</a:t>
              </a:r>
            </a:p>
          </p:txBody>
        </p:sp>
      </p:grpSp>
      <p:grpSp>
        <p:nvGrpSpPr>
          <p:cNvPr id="130" name="Groupe 129">
            <a:extLst>
              <a:ext uri="{FF2B5EF4-FFF2-40B4-BE49-F238E27FC236}">
                <a16:creationId xmlns:a16="http://schemas.microsoft.com/office/drawing/2014/main" id="{292A31B6-7B7D-340C-FD88-2ADEF23E46D8}"/>
              </a:ext>
            </a:extLst>
          </p:cNvPr>
          <p:cNvGrpSpPr/>
          <p:nvPr/>
        </p:nvGrpSpPr>
        <p:grpSpPr>
          <a:xfrm>
            <a:off x="3555999" y="3289582"/>
            <a:ext cx="1174750" cy="601663"/>
            <a:chOff x="546100" y="1612899"/>
            <a:chExt cx="1174750" cy="601663"/>
          </a:xfrm>
        </p:grpSpPr>
        <p:sp>
          <p:nvSpPr>
            <p:cNvPr id="131" name="Rectangle 130">
              <a:extLst>
                <a:ext uri="{FF2B5EF4-FFF2-40B4-BE49-F238E27FC236}">
                  <a16:creationId xmlns:a16="http://schemas.microsoft.com/office/drawing/2014/main" id="{DB4186C6-399D-67F0-B37B-19CE0449D259}"/>
                </a:ext>
              </a:extLst>
            </p:cNvPr>
            <p:cNvSpPr/>
            <p:nvPr/>
          </p:nvSpPr>
          <p:spPr>
            <a:xfrm>
              <a:off x="546100" y="1612899"/>
              <a:ext cx="1174750" cy="60166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2" name="Rectangle : coins arrondis 131">
              <a:extLst>
                <a:ext uri="{FF2B5EF4-FFF2-40B4-BE49-F238E27FC236}">
                  <a16:creationId xmlns:a16="http://schemas.microsoft.com/office/drawing/2014/main" id="{8D4578E4-A518-B708-CC28-D070CB2BD482}"/>
                </a:ext>
              </a:extLst>
            </p:cNvPr>
            <p:cNvSpPr/>
            <p:nvPr/>
          </p:nvSpPr>
          <p:spPr>
            <a:xfrm>
              <a:off x="591572" y="1675814"/>
              <a:ext cx="1083806" cy="150813"/>
            </a:xfrm>
            <a:prstGeom prst="roundRect">
              <a:avLst/>
            </a:prstGeom>
            <a:solidFill>
              <a:schemeClr val="accent1">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t>Ménages</a:t>
              </a:r>
            </a:p>
          </p:txBody>
        </p:sp>
        <p:sp>
          <p:nvSpPr>
            <p:cNvPr id="133" name="ZoneTexte 132">
              <a:extLst>
                <a:ext uri="{FF2B5EF4-FFF2-40B4-BE49-F238E27FC236}">
                  <a16:creationId xmlns:a16="http://schemas.microsoft.com/office/drawing/2014/main" id="{BA997157-9997-C93E-4101-A29946DD179A}"/>
                </a:ext>
              </a:extLst>
            </p:cNvPr>
            <p:cNvSpPr txBox="1"/>
            <p:nvPr/>
          </p:nvSpPr>
          <p:spPr>
            <a:xfrm>
              <a:off x="546100" y="1826627"/>
              <a:ext cx="1174750" cy="338554"/>
            </a:xfrm>
            <a:prstGeom prst="rect">
              <a:avLst/>
            </a:prstGeom>
            <a:noFill/>
          </p:spPr>
          <p:txBody>
            <a:bodyPr wrap="square" rtlCol="0">
              <a:spAutoFit/>
            </a:bodyPr>
            <a:lstStyle/>
            <a:p>
              <a:pPr algn="ctr"/>
              <a:r>
                <a:rPr lang="fr-FR" sz="800" dirty="0"/>
                <a:t>Éval flash &amp; approfondie</a:t>
              </a:r>
            </a:p>
          </p:txBody>
        </p:sp>
      </p:grpSp>
      <p:grpSp>
        <p:nvGrpSpPr>
          <p:cNvPr id="134" name="Groupe 133">
            <a:extLst>
              <a:ext uri="{FF2B5EF4-FFF2-40B4-BE49-F238E27FC236}">
                <a16:creationId xmlns:a16="http://schemas.microsoft.com/office/drawing/2014/main" id="{64E2CF1C-2C84-82AB-3FE5-EA3D04485A27}"/>
              </a:ext>
            </a:extLst>
          </p:cNvPr>
          <p:cNvGrpSpPr/>
          <p:nvPr/>
        </p:nvGrpSpPr>
        <p:grpSpPr>
          <a:xfrm>
            <a:off x="4936068" y="3296087"/>
            <a:ext cx="1174750" cy="601663"/>
            <a:chOff x="546100" y="1612899"/>
            <a:chExt cx="1174750" cy="601663"/>
          </a:xfrm>
        </p:grpSpPr>
        <p:sp>
          <p:nvSpPr>
            <p:cNvPr id="135" name="Rectangle 134">
              <a:extLst>
                <a:ext uri="{FF2B5EF4-FFF2-40B4-BE49-F238E27FC236}">
                  <a16:creationId xmlns:a16="http://schemas.microsoft.com/office/drawing/2014/main" id="{BBFBBB4C-37CF-13CA-55EE-AEF665B10157}"/>
                </a:ext>
              </a:extLst>
            </p:cNvPr>
            <p:cNvSpPr/>
            <p:nvPr/>
          </p:nvSpPr>
          <p:spPr>
            <a:xfrm>
              <a:off x="546100" y="1612899"/>
              <a:ext cx="1174750" cy="60166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6" name="Rectangle : coins arrondis 135">
              <a:extLst>
                <a:ext uri="{FF2B5EF4-FFF2-40B4-BE49-F238E27FC236}">
                  <a16:creationId xmlns:a16="http://schemas.microsoft.com/office/drawing/2014/main" id="{89948A1B-43BF-F532-121B-F1D027A0F482}"/>
                </a:ext>
              </a:extLst>
            </p:cNvPr>
            <p:cNvSpPr/>
            <p:nvPr/>
          </p:nvSpPr>
          <p:spPr>
            <a:xfrm>
              <a:off x="591572" y="1675814"/>
              <a:ext cx="1083806" cy="150813"/>
            </a:xfrm>
            <a:prstGeom prst="roundRect">
              <a:avLst/>
            </a:prstGeom>
            <a:solidFill>
              <a:schemeClr val="accent1">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t>Ménages</a:t>
              </a:r>
            </a:p>
          </p:txBody>
        </p:sp>
        <p:sp>
          <p:nvSpPr>
            <p:cNvPr id="137" name="ZoneTexte 136">
              <a:extLst>
                <a:ext uri="{FF2B5EF4-FFF2-40B4-BE49-F238E27FC236}">
                  <a16:creationId xmlns:a16="http://schemas.microsoft.com/office/drawing/2014/main" id="{CC91A658-0BC8-031F-E374-08E429016CC8}"/>
                </a:ext>
              </a:extLst>
            </p:cNvPr>
            <p:cNvSpPr txBox="1"/>
            <p:nvPr/>
          </p:nvSpPr>
          <p:spPr>
            <a:xfrm>
              <a:off x="546100" y="1826627"/>
              <a:ext cx="1174750" cy="215444"/>
            </a:xfrm>
            <a:prstGeom prst="rect">
              <a:avLst/>
            </a:prstGeom>
            <a:noFill/>
          </p:spPr>
          <p:txBody>
            <a:bodyPr wrap="square" rtlCol="0">
              <a:spAutoFit/>
            </a:bodyPr>
            <a:lstStyle/>
            <a:p>
              <a:pPr algn="ctr"/>
              <a:r>
                <a:rPr lang="fr-FR" sz="800" dirty="0"/>
                <a:t>Doublons</a:t>
              </a:r>
            </a:p>
          </p:txBody>
        </p:sp>
      </p:grpSp>
      <p:grpSp>
        <p:nvGrpSpPr>
          <p:cNvPr id="138" name="Groupe 137">
            <a:extLst>
              <a:ext uri="{FF2B5EF4-FFF2-40B4-BE49-F238E27FC236}">
                <a16:creationId xmlns:a16="http://schemas.microsoft.com/office/drawing/2014/main" id="{3C4AD875-6FD4-FA12-A72F-EB6F2748AB84}"/>
              </a:ext>
            </a:extLst>
          </p:cNvPr>
          <p:cNvGrpSpPr/>
          <p:nvPr/>
        </p:nvGrpSpPr>
        <p:grpSpPr>
          <a:xfrm>
            <a:off x="2184066" y="4066633"/>
            <a:ext cx="1174750" cy="601663"/>
            <a:chOff x="546100" y="1612899"/>
            <a:chExt cx="1174750" cy="601663"/>
          </a:xfrm>
        </p:grpSpPr>
        <p:sp>
          <p:nvSpPr>
            <p:cNvPr id="139" name="Rectangle 138">
              <a:extLst>
                <a:ext uri="{FF2B5EF4-FFF2-40B4-BE49-F238E27FC236}">
                  <a16:creationId xmlns:a16="http://schemas.microsoft.com/office/drawing/2014/main" id="{A7018337-4638-645F-6A6E-CEE81D61BED4}"/>
                </a:ext>
              </a:extLst>
            </p:cNvPr>
            <p:cNvSpPr/>
            <p:nvPr/>
          </p:nvSpPr>
          <p:spPr>
            <a:xfrm>
              <a:off x="546100" y="1612899"/>
              <a:ext cx="1174750" cy="60166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0" name="Rectangle : coins arrondis 139">
              <a:extLst>
                <a:ext uri="{FF2B5EF4-FFF2-40B4-BE49-F238E27FC236}">
                  <a16:creationId xmlns:a16="http://schemas.microsoft.com/office/drawing/2014/main" id="{674AE4FD-CD96-E4F7-F695-DBB8E52B1DA3}"/>
                </a:ext>
              </a:extLst>
            </p:cNvPr>
            <p:cNvSpPr/>
            <p:nvPr/>
          </p:nvSpPr>
          <p:spPr>
            <a:xfrm>
              <a:off x="591572" y="1675814"/>
              <a:ext cx="1083806" cy="150813"/>
            </a:xfrm>
            <a:prstGeom prst="roundRect">
              <a:avLst/>
            </a:prstGeom>
            <a:solidFill>
              <a:srgbClr val="6D6D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t>Demandes</a:t>
              </a:r>
            </a:p>
          </p:txBody>
        </p:sp>
        <p:sp>
          <p:nvSpPr>
            <p:cNvPr id="141" name="ZoneTexte 140">
              <a:extLst>
                <a:ext uri="{FF2B5EF4-FFF2-40B4-BE49-F238E27FC236}">
                  <a16:creationId xmlns:a16="http://schemas.microsoft.com/office/drawing/2014/main" id="{3100D372-3E89-01BF-B1E3-2B5540E828C5}"/>
                </a:ext>
              </a:extLst>
            </p:cNvPr>
            <p:cNvSpPr txBox="1"/>
            <p:nvPr/>
          </p:nvSpPr>
          <p:spPr>
            <a:xfrm>
              <a:off x="546100" y="1826627"/>
              <a:ext cx="1174750" cy="215444"/>
            </a:xfrm>
            <a:prstGeom prst="rect">
              <a:avLst/>
            </a:prstGeom>
            <a:noFill/>
          </p:spPr>
          <p:txBody>
            <a:bodyPr wrap="square" rtlCol="0">
              <a:spAutoFit/>
            </a:bodyPr>
            <a:lstStyle/>
            <a:p>
              <a:pPr algn="ctr"/>
              <a:r>
                <a:rPr lang="fr-FR" sz="800" dirty="0"/>
                <a:t>115</a:t>
              </a:r>
            </a:p>
          </p:txBody>
        </p:sp>
      </p:grpSp>
      <p:grpSp>
        <p:nvGrpSpPr>
          <p:cNvPr id="142" name="Groupe 141">
            <a:extLst>
              <a:ext uri="{FF2B5EF4-FFF2-40B4-BE49-F238E27FC236}">
                <a16:creationId xmlns:a16="http://schemas.microsoft.com/office/drawing/2014/main" id="{4A0759E1-3568-5095-7BAC-CA17872204CF}"/>
              </a:ext>
            </a:extLst>
          </p:cNvPr>
          <p:cNvGrpSpPr/>
          <p:nvPr/>
        </p:nvGrpSpPr>
        <p:grpSpPr>
          <a:xfrm>
            <a:off x="3555999" y="4066632"/>
            <a:ext cx="1174750" cy="601663"/>
            <a:chOff x="546100" y="1612899"/>
            <a:chExt cx="1174750" cy="601663"/>
          </a:xfrm>
        </p:grpSpPr>
        <p:sp>
          <p:nvSpPr>
            <p:cNvPr id="143" name="Rectangle 142">
              <a:extLst>
                <a:ext uri="{FF2B5EF4-FFF2-40B4-BE49-F238E27FC236}">
                  <a16:creationId xmlns:a16="http://schemas.microsoft.com/office/drawing/2014/main" id="{0E1B251B-93E8-7C88-9D82-46611C3BA0F7}"/>
                </a:ext>
              </a:extLst>
            </p:cNvPr>
            <p:cNvSpPr/>
            <p:nvPr/>
          </p:nvSpPr>
          <p:spPr>
            <a:xfrm>
              <a:off x="546100" y="1612899"/>
              <a:ext cx="1174750" cy="60166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4" name="Rectangle : coins arrondis 143">
              <a:extLst>
                <a:ext uri="{FF2B5EF4-FFF2-40B4-BE49-F238E27FC236}">
                  <a16:creationId xmlns:a16="http://schemas.microsoft.com/office/drawing/2014/main" id="{99248E3C-B6E7-3F4E-9050-AA31AB556830}"/>
                </a:ext>
              </a:extLst>
            </p:cNvPr>
            <p:cNvSpPr/>
            <p:nvPr/>
          </p:nvSpPr>
          <p:spPr>
            <a:xfrm>
              <a:off x="591572" y="1675814"/>
              <a:ext cx="1083806" cy="150813"/>
            </a:xfrm>
            <a:prstGeom prst="round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t>Demandes</a:t>
              </a:r>
            </a:p>
          </p:txBody>
        </p:sp>
        <p:sp>
          <p:nvSpPr>
            <p:cNvPr id="145" name="ZoneTexte 144">
              <a:extLst>
                <a:ext uri="{FF2B5EF4-FFF2-40B4-BE49-F238E27FC236}">
                  <a16:creationId xmlns:a16="http://schemas.microsoft.com/office/drawing/2014/main" id="{9F907B6F-2DC3-C01E-1C2B-D6C5FE846A09}"/>
                </a:ext>
              </a:extLst>
            </p:cNvPr>
            <p:cNvSpPr txBox="1"/>
            <p:nvPr/>
          </p:nvSpPr>
          <p:spPr>
            <a:xfrm>
              <a:off x="546100" y="1826627"/>
              <a:ext cx="1174750" cy="215444"/>
            </a:xfrm>
            <a:prstGeom prst="rect">
              <a:avLst/>
            </a:prstGeom>
            <a:noFill/>
          </p:spPr>
          <p:txBody>
            <a:bodyPr wrap="square" rtlCol="0">
              <a:spAutoFit/>
            </a:bodyPr>
            <a:lstStyle/>
            <a:p>
              <a:pPr algn="ctr"/>
              <a:r>
                <a:rPr lang="fr-FR" sz="800" dirty="0"/>
                <a:t>Insertion</a:t>
              </a:r>
            </a:p>
          </p:txBody>
        </p:sp>
      </p:grpSp>
      <p:grpSp>
        <p:nvGrpSpPr>
          <p:cNvPr id="146" name="Groupe 145">
            <a:extLst>
              <a:ext uri="{FF2B5EF4-FFF2-40B4-BE49-F238E27FC236}">
                <a16:creationId xmlns:a16="http://schemas.microsoft.com/office/drawing/2014/main" id="{00C5EBF2-8ACE-DDA4-701E-725FED8F69FD}"/>
              </a:ext>
            </a:extLst>
          </p:cNvPr>
          <p:cNvGrpSpPr/>
          <p:nvPr/>
        </p:nvGrpSpPr>
        <p:grpSpPr>
          <a:xfrm>
            <a:off x="4936068" y="4073137"/>
            <a:ext cx="1174750" cy="601663"/>
            <a:chOff x="546100" y="1612899"/>
            <a:chExt cx="1174750" cy="601663"/>
          </a:xfrm>
        </p:grpSpPr>
        <p:sp>
          <p:nvSpPr>
            <p:cNvPr id="147" name="Rectangle 146">
              <a:extLst>
                <a:ext uri="{FF2B5EF4-FFF2-40B4-BE49-F238E27FC236}">
                  <a16:creationId xmlns:a16="http://schemas.microsoft.com/office/drawing/2014/main" id="{9CD49D5F-9884-7EBA-D1E9-D2C53A22B73E}"/>
                </a:ext>
              </a:extLst>
            </p:cNvPr>
            <p:cNvSpPr/>
            <p:nvPr/>
          </p:nvSpPr>
          <p:spPr>
            <a:xfrm>
              <a:off x="546100" y="1612899"/>
              <a:ext cx="1174750" cy="60166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8" name="Rectangle : coins arrondis 147">
              <a:extLst>
                <a:ext uri="{FF2B5EF4-FFF2-40B4-BE49-F238E27FC236}">
                  <a16:creationId xmlns:a16="http://schemas.microsoft.com/office/drawing/2014/main" id="{55AF66E5-E9B6-11DE-63F4-D5627F0ADF66}"/>
                </a:ext>
              </a:extLst>
            </p:cNvPr>
            <p:cNvSpPr/>
            <p:nvPr/>
          </p:nvSpPr>
          <p:spPr>
            <a:xfrm>
              <a:off x="591572" y="1675814"/>
              <a:ext cx="1083806" cy="150813"/>
            </a:xfrm>
            <a:prstGeom prst="round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t>Demandes</a:t>
              </a:r>
            </a:p>
          </p:txBody>
        </p:sp>
        <p:sp>
          <p:nvSpPr>
            <p:cNvPr id="149" name="ZoneTexte 148">
              <a:extLst>
                <a:ext uri="{FF2B5EF4-FFF2-40B4-BE49-F238E27FC236}">
                  <a16:creationId xmlns:a16="http://schemas.microsoft.com/office/drawing/2014/main" id="{67E8B744-4D88-A29B-ECF1-1F547E71FD41}"/>
                </a:ext>
              </a:extLst>
            </p:cNvPr>
            <p:cNvSpPr txBox="1"/>
            <p:nvPr/>
          </p:nvSpPr>
          <p:spPr>
            <a:xfrm>
              <a:off x="546100" y="1826627"/>
              <a:ext cx="1174750" cy="215444"/>
            </a:xfrm>
            <a:prstGeom prst="rect">
              <a:avLst/>
            </a:prstGeom>
            <a:noFill/>
          </p:spPr>
          <p:txBody>
            <a:bodyPr wrap="square" rtlCol="0">
              <a:spAutoFit/>
            </a:bodyPr>
            <a:lstStyle/>
            <a:p>
              <a:pPr algn="ctr"/>
              <a:r>
                <a:rPr lang="fr-FR" sz="800" dirty="0"/>
                <a:t>Prestation</a:t>
              </a:r>
            </a:p>
          </p:txBody>
        </p:sp>
      </p:grpSp>
      <p:grpSp>
        <p:nvGrpSpPr>
          <p:cNvPr id="150" name="Groupe 149">
            <a:extLst>
              <a:ext uri="{FF2B5EF4-FFF2-40B4-BE49-F238E27FC236}">
                <a16:creationId xmlns:a16="http://schemas.microsoft.com/office/drawing/2014/main" id="{9ADFC4F7-732B-88B6-9D43-AF890883C275}"/>
              </a:ext>
            </a:extLst>
          </p:cNvPr>
          <p:cNvGrpSpPr/>
          <p:nvPr/>
        </p:nvGrpSpPr>
        <p:grpSpPr>
          <a:xfrm>
            <a:off x="2184066" y="4842549"/>
            <a:ext cx="1174750" cy="601663"/>
            <a:chOff x="546100" y="1612899"/>
            <a:chExt cx="1174750" cy="601663"/>
          </a:xfrm>
        </p:grpSpPr>
        <p:sp>
          <p:nvSpPr>
            <p:cNvPr id="151" name="Rectangle 150">
              <a:extLst>
                <a:ext uri="{FF2B5EF4-FFF2-40B4-BE49-F238E27FC236}">
                  <a16:creationId xmlns:a16="http://schemas.microsoft.com/office/drawing/2014/main" id="{5BD65BCB-3587-784C-67EB-D164950084E1}"/>
                </a:ext>
              </a:extLst>
            </p:cNvPr>
            <p:cNvSpPr/>
            <p:nvPr/>
          </p:nvSpPr>
          <p:spPr>
            <a:xfrm>
              <a:off x="546100" y="1612899"/>
              <a:ext cx="1174750" cy="60166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52" name="Rectangle : coins arrondis 151">
              <a:extLst>
                <a:ext uri="{FF2B5EF4-FFF2-40B4-BE49-F238E27FC236}">
                  <a16:creationId xmlns:a16="http://schemas.microsoft.com/office/drawing/2014/main" id="{92788C21-296A-2696-22F6-4A062B1EB114}"/>
                </a:ext>
              </a:extLst>
            </p:cNvPr>
            <p:cNvSpPr/>
            <p:nvPr/>
          </p:nvSpPr>
          <p:spPr>
            <a:xfrm>
              <a:off x="591572" y="1675814"/>
              <a:ext cx="1083806" cy="150813"/>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t>Indicateurs</a:t>
              </a:r>
            </a:p>
          </p:txBody>
        </p:sp>
        <p:sp>
          <p:nvSpPr>
            <p:cNvPr id="153" name="ZoneTexte 152">
              <a:extLst>
                <a:ext uri="{FF2B5EF4-FFF2-40B4-BE49-F238E27FC236}">
                  <a16:creationId xmlns:a16="http://schemas.microsoft.com/office/drawing/2014/main" id="{5BC6077A-C703-FFF0-0F50-2510F7C6587A}"/>
                </a:ext>
              </a:extLst>
            </p:cNvPr>
            <p:cNvSpPr txBox="1"/>
            <p:nvPr/>
          </p:nvSpPr>
          <p:spPr>
            <a:xfrm>
              <a:off x="546100" y="1826627"/>
              <a:ext cx="1174750" cy="215444"/>
            </a:xfrm>
            <a:prstGeom prst="rect">
              <a:avLst/>
            </a:prstGeom>
            <a:noFill/>
          </p:spPr>
          <p:txBody>
            <a:bodyPr wrap="square" rtlCol="0">
              <a:spAutoFit/>
            </a:bodyPr>
            <a:lstStyle/>
            <a:p>
              <a:pPr algn="ctr"/>
              <a:r>
                <a:rPr lang="fr-FR" sz="800" dirty="0"/>
                <a:t>Indicateurs</a:t>
              </a:r>
            </a:p>
          </p:txBody>
        </p:sp>
      </p:grpSp>
      <p:grpSp>
        <p:nvGrpSpPr>
          <p:cNvPr id="154" name="Groupe 153">
            <a:extLst>
              <a:ext uri="{FF2B5EF4-FFF2-40B4-BE49-F238E27FC236}">
                <a16:creationId xmlns:a16="http://schemas.microsoft.com/office/drawing/2014/main" id="{58584450-262E-A598-B401-93F997D6A607}"/>
              </a:ext>
            </a:extLst>
          </p:cNvPr>
          <p:cNvGrpSpPr/>
          <p:nvPr/>
        </p:nvGrpSpPr>
        <p:grpSpPr>
          <a:xfrm>
            <a:off x="3564135" y="4838318"/>
            <a:ext cx="1174750" cy="601663"/>
            <a:chOff x="546100" y="1612899"/>
            <a:chExt cx="1174750" cy="601663"/>
          </a:xfrm>
        </p:grpSpPr>
        <p:sp>
          <p:nvSpPr>
            <p:cNvPr id="155" name="Rectangle 154">
              <a:extLst>
                <a:ext uri="{FF2B5EF4-FFF2-40B4-BE49-F238E27FC236}">
                  <a16:creationId xmlns:a16="http://schemas.microsoft.com/office/drawing/2014/main" id="{5D4B8919-4530-81A3-7352-3DFCA0B8EF1C}"/>
                </a:ext>
              </a:extLst>
            </p:cNvPr>
            <p:cNvSpPr/>
            <p:nvPr/>
          </p:nvSpPr>
          <p:spPr>
            <a:xfrm>
              <a:off x="546100" y="1612899"/>
              <a:ext cx="1174750" cy="60166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56" name="Rectangle : coins arrondis 155">
              <a:extLst>
                <a:ext uri="{FF2B5EF4-FFF2-40B4-BE49-F238E27FC236}">
                  <a16:creationId xmlns:a16="http://schemas.microsoft.com/office/drawing/2014/main" id="{74A81E0C-C309-2619-3996-1E27E4C2BC37}"/>
                </a:ext>
              </a:extLst>
            </p:cNvPr>
            <p:cNvSpPr/>
            <p:nvPr/>
          </p:nvSpPr>
          <p:spPr>
            <a:xfrm>
              <a:off x="591572" y="1675814"/>
              <a:ext cx="1083806" cy="150813"/>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t>Extractions</a:t>
              </a:r>
            </a:p>
          </p:txBody>
        </p:sp>
        <p:sp>
          <p:nvSpPr>
            <p:cNvPr id="157" name="ZoneTexte 156">
              <a:extLst>
                <a:ext uri="{FF2B5EF4-FFF2-40B4-BE49-F238E27FC236}">
                  <a16:creationId xmlns:a16="http://schemas.microsoft.com/office/drawing/2014/main" id="{BB2C7971-FEE6-3ED4-E353-4EF5515FD6A4}"/>
                </a:ext>
              </a:extLst>
            </p:cNvPr>
            <p:cNvSpPr txBox="1"/>
            <p:nvPr/>
          </p:nvSpPr>
          <p:spPr>
            <a:xfrm>
              <a:off x="546100" y="1826627"/>
              <a:ext cx="1174750" cy="215444"/>
            </a:xfrm>
            <a:prstGeom prst="rect">
              <a:avLst/>
            </a:prstGeom>
            <a:noFill/>
          </p:spPr>
          <p:txBody>
            <a:bodyPr wrap="square" rtlCol="0">
              <a:spAutoFit/>
            </a:bodyPr>
            <a:lstStyle/>
            <a:p>
              <a:pPr algn="ctr"/>
              <a:r>
                <a:rPr lang="fr-FR" sz="800" dirty="0"/>
                <a:t>115</a:t>
              </a:r>
            </a:p>
          </p:txBody>
        </p:sp>
      </p:grpSp>
      <p:grpSp>
        <p:nvGrpSpPr>
          <p:cNvPr id="158" name="Groupe 157">
            <a:extLst>
              <a:ext uri="{FF2B5EF4-FFF2-40B4-BE49-F238E27FC236}">
                <a16:creationId xmlns:a16="http://schemas.microsoft.com/office/drawing/2014/main" id="{4A0A752D-FF5B-3254-9ED1-BE80A4CB5BC8}"/>
              </a:ext>
            </a:extLst>
          </p:cNvPr>
          <p:cNvGrpSpPr/>
          <p:nvPr/>
        </p:nvGrpSpPr>
        <p:grpSpPr>
          <a:xfrm>
            <a:off x="4936072" y="4838318"/>
            <a:ext cx="1174750" cy="601663"/>
            <a:chOff x="546100" y="1612899"/>
            <a:chExt cx="1174750" cy="601663"/>
          </a:xfrm>
        </p:grpSpPr>
        <p:sp>
          <p:nvSpPr>
            <p:cNvPr id="159" name="Rectangle 158">
              <a:extLst>
                <a:ext uri="{FF2B5EF4-FFF2-40B4-BE49-F238E27FC236}">
                  <a16:creationId xmlns:a16="http://schemas.microsoft.com/office/drawing/2014/main" id="{CD72EBC8-9538-92EE-A0E6-5CDF3ECE36C6}"/>
                </a:ext>
              </a:extLst>
            </p:cNvPr>
            <p:cNvSpPr/>
            <p:nvPr/>
          </p:nvSpPr>
          <p:spPr>
            <a:xfrm>
              <a:off x="546100" y="1612899"/>
              <a:ext cx="1174750" cy="60166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60" name="Rectangle : coins arrondis 159">
              <a:extLst>
                <a:ext uri="{FF2B5EF4-FFF2-40B4-BE49-F238E27FC236}">
                  <a16:creationId xmlns:a16="http://schemas.microsoft.com/office/drawing/2014/main" id="{B28E81BE-CD7B-5167-D156-B3A94597976A}"/>
                </a:ext>
              </a:extLst>
            </p:cNvPr>
            <p:cNvSpPr/>
            <p:nvPr/>
          </p:nvSpPr>
          <p:spPr>
            <a:xfrm>
              <a:off x="591572" y="1675814"/>
              <a:ext cx="1083806" cy="150813"/>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t>Extractions</a:t>
              </a:r>
            </a:p>
          </p:txBody>
        </p:sp>
        <p:sp>
          <p:nvSpPr>
            <p:cNvPr id="161" name="ZoneTexte 160">
              <a:extLst>
                <a:ext uri="{FF2B5EF4-FFF2-40B4-BE49-F238E27FC236}">
                  <a16:creationId xmlns:a16="http://schemas.microsoft.com/office/drawing/2014/main" id="{FB75C6B4-B68A-0C0D-7FC5-80FFD1943F33}"/>
                </a:ext>
              </a:extLst>
            </p:cNvPr>
            <p:cNvSpPr txBox="1"/>
            <p:nvPr/>
          </p:nvSpPr>
          <p:spPr>
            <a:xfrm>
              <a:off x="546100" y="1826627"/>
              <a:ext cx="1174750" cy="215444"/>
            </a:xfrm>
            <a:prstGeom prst="rect">
              <a:avLst/>
            </a:prstGeom>
            <a:noFill/>
          </p:spPr>
          <p:txBody>
            <a:bodyPr wrap="square" rtlCol="0">
              <a:spAutoFit/>
            </a:bodyPr>
            <a:lstStyle/>
            <a:p>
              <a:pPr algn="ctr"/>
              <a:r>
                <a:rPr lang="fr-FR" sz="800" dirty="0"/>
                <a:t>Insertion</a:t>
              </a:r>
            </a:p>
          </p:txBody>
        </p:sp>
      </p:grpSp>
      <p:grpSp>
        <p:nvGrpSpPr>
          <p:cNvPr id="162" name="Groupe 161">
            <a:extLst>
              <a:ext uri="{FF2B5EF4-FFF2-40B4-BE49-F238E27FC236}">
                <a16:creationId xmlns:a16="http://schemas.microsoft.com/office/drawing/2014/main" id="{394E73D9-A79E-41E9-1165-50B0F49810F2}"/>
              </a:ext>
            </a:extLst>
          </p:cNvPr>
          <p:cNvGrpSpPr/>
          <p:nvPr/>
        </p:nvGrpSpPr>
        <p:grpSpPr>
          <a:xfrm>
            <a:off x="6318277" y="4831813"/>
            <a:ext cx="1174750" cy="601663"/>
            <a:chOff x="546100" y="1612899"/>
            <a:chExt cx="1174750" cy="601663"/>
          </a:xfrm>
        </p:grpSpPr>
        <p:sp>
          <p:nvSpPr>
            <p:cNvPr id="163" name="Rectangle 162">
              <a:extLst>
                <a:ext uri="{FF2B5EF4-FFF2-40B4-BE49-F238E27FC236}">
                  <a16:creationId xmlns:a16="http://schemas.microsoft.com/office/drawing/2014/main" id="{B6AF9B59-3BE1-70F7-1084-C5C2AAF78B3E}"/>
                </a:ext>
              </a:extLst>
            </p:cNvPr>
            <p:cNvSpPr/>
            <p:nvPr/>
          </p:nvSpPr>
          <p:spPr>
            <a:xfrm>
              <a:off x="546100" y="1612899"/>
              <a:ext cx="1174750" cy="60166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64" name="Rectangle : coins arrondis 163">
              <a:extLst>
                <a:ext uri="{FF2B5EF4-FFF2-40B4-BE49-F238E27FC236}">
                  <a16:creationId xmlns:a16="http://schemas.microsoft.com/office/drawing/2014/main" id="{E9DA21E7-9206-7AC4-DEED-A844A5DC940F}"/>
                </a:ext>
              </a:extLst>
            </p:cNvPr>
            <p:cNvSpPr/>
            <p:nvPr/>
          </p:nvSpPr>
          <p:spPr>
            <a:xfrm>
              <a:off x="591572" y="1675814"/>
              <a:ext cx="1083806" cy="150813"/>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t>Extractions</a:t>
              </a:r>
            </a:p>
          </p:txBody>
        </p:sp>
        <p:sp>
          <p:nvSpPr>
            <p:cNvPr id="165" name="ZoneTexte 164">
              <a:extLst>
                <a:ext uri="{FF2B5EF4-FFF2-40B4-BE49-F238E27FC236}">
                  <a16:creationId xmlns:a16="http://schemas.microsoft.com/office/drawing/2014/main" id="{0F7FD642-2908-F943-F134-F7E5B5CE8AE7}"/>
                </a:ext>
              </a:extLst>
            </p:cNvPr>
            <p:cNvSpPr txBox="1"/>
            <p:nvPr/>
          </p:nvSpPr>
          <p:spPr>
            <a:xfrm>
              <a:off x="546100" y="1826627"/>
              <a:ext cx="1174750" cy="215444"/>
            </a:xfrm>
            <a:prstGeom prst="rect">
              <a:avLst/>
            </a:prstGeom>
            <a:noFill/>
          </p:spPr>
          <p:txBody>
            <a:bodyPr wrap="square" rtlCol="0">
              <a:spAutoFit/>
            </a:bodyPr>
            <a:lstStyle/>
            <a:p>
              <a:pPr algn="ctr"/>
              <a:r>
                <a:rPr lang="fr-FR" sz="800" dirty="0"/>
                <a:t>Personnes</a:t>
              </a:r>
            </a:p>
          </p:txBody>
        </p:sp>
      </p:grpSp>
      <p:grpSp>
        <p:nvGrpSpPr>
          <p:cNvPr id="166" name="Groupe 165">
            <a:extLst>
              <a:ext uri="{FF2B5EF4-FFF2-40B4-BE49-F238E27FC236}">
                <a16:creationId xmlns:a16="http://schemas.microsoft.com/office/drawing/2014/main" id="{FA640393-808C-8247-BE97-CD265903B38C}"/>
              </a:ext>
            </a:extLst>
          </p:cNvPr>
          <p:cNvGrpSpPr/>
          <p:nvPr/>
        </p:nvGrpSpPr>
        <p:grpSpPr>
          <a:xfrm>
            <a:off x="2184066" y="5607729"/>
            <a:ext cx="1174750" cy="601663"/>
            <a:chOff x="546100" y="1612899"/>
            <a:chExt cx="1174750" cy="601663"/>
          </a:xfrm>
        </p:grpSpPr>
        <p:sp>
          <p:nvSpPr>
            <p:cNvPr id="167" name="Rectangle 166">
              <a:extLst>
                <a:ext uri="{FF2B5EF4-FFF2-40B4-BE49-F238E27FC236}">
                  <a16:creationId xmlns:a16="http://schemas.microsoft.com/office/drawing/2014/main" id="{F3357F17-D638-C069-EAA0-BD1ADC281EE5}"/>
                </a:ext>
              </a:extLst>
            </p:cNvPr>
            <p:cNvSpPr/>
            <p:nvPr/>
          </p:nvSpPr>
          <p:spPr>
            <a:xfrm>
              <a:off x="546100" y="1612899"/>
              <a:ext cx="1174750" cy="60166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68" name="Rectangle : coins arrondis 167">
              <a:extLst>
                <a:ext uri="{FF2B5EF4-FFF2-40B4-BE49-F238E27FC236}">
                  <a16:creationId xmlns:a16="http://schemas.microsoft.com/office/drawing/2014/main" id="{634F8E3C-759D-E240-E9B8-87AAD9F2C269}"/>
                </a:ext>
              </a:extLst>
            </p:cNvPr>
            <p:cNvSpPr/>
            <p:nvPr/>
          </p:nvSpPr>
          <p:spPr>
            <a:xfrm>
              <a:off x="591572" y="1675814"/>
              <a:ext cx="1083806" cy="150813"/>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t>SIAO</a:t>
              </a:r>
            </a:p>
          </p:txBody>
        </p:sp>
        <p:sp>
          <p:nvSpPr>
            <p:cNvPr id="169" name="ZoneTexte 168">
              <a:extLst>
                <a:ext uri="{FF2B5EF4-FFF2-40B4-BE49-F238E27FC236}">
                  <a16:creationId xmlns:a16="http://schemas.microsoft.com/office/drawing/2014/main" id="{5E8D5149-1AB2-7F91-1023-BC1198947EFA}"/>
                </a:ext>
              </a:extLst>
            </p:cNvPr>
            <p:cNvSpPr txBox="1"/>
            <p:nvPr/>
          </p:nvSpPr>
          <p:spPr>
            <a:xfrm>
              <a:off x="546100" y="1826627"/>
              <a:ext cx="1174750" cy="215444"/>
            </a:xfrm>
            <a:prstGeom prst="rect">
              <a:avLst/>
            </a:prstGeom>
            <a:noFill/>
          </p:spPr>
          <p:txBody>
            <a:bodyPr wrap="square" rtlCol="0">
              <a:spAutoFit/>
            </a:bodyPr>
            <a:lstStyle/>
            <a:p>
              <a:pPr algn="ctr"/>
              <a:r>
                <a:rPr lang="fr-FR" sz="800" dirty="0"/>
                <a:t>Paramétrage</a:t>
              </a:r>
            </a:p>
          </p:txBody>
        </p:sp>
      </p:grpSp>
      <p:grpSp>
        <p:nvGrpSpPr>
          <p:cNvPr id="170" name="Groupe 169">
            <a:extLst>
              <a:ext uri="{FF2B5EF4-FFF2-40B4-BE49-F238E27FC236}">
                <a16:creationId xmlns:a16="http://schemas.microsoft.com/office/drawing/2014/main" id="{BA4106EA-6EE6-57CE-05DC-A998E6B496BF}"/>
              </a:ext>
            </a:extLst>
          </p:cNvPr>
          <p:cNvGrpSpPr/>
          <p:nvPr/>
        </p:nvGrpSpPr>
        <p:grpSpPr>
          <a:xfrm>
            <a:off x="3555999" y="5607728"/>
            <a:ext cx="1174750" cy="601663"/>
            <a:chOff x="546100" y="1612899"/>
            <a:chExt cx="1174750" cy="601663"/>
          </a:xfrm>
        </p:grpSpPr>
        <p:sp>
          <p:nvSpPr>
            <p:cNvPr id="171" name="Rectangle 170">
              <a:extLst>
                <a:ext uri="{FF2B5EF4-FFF2-40B4-BE49-F238E27FC236}">
                  <a16:creationId xmlns:a16="http://schemas.microsoft.com/office/drawing/2014/main" id="{40A37173-0C7F-8A8F-0F78-44AD95CF9D3C}"/>
                </a:ext>
              </a:extLst>
            </p:cNvPr>
            <p:cNvSpPr/>
            <p:nvPr/>
          </p:nvSpPr>
          <p:spPr>
            <a:xfrm>
              <a:off x="546100" y="1612899"/>
              <a:ext cx="1174750" cy="60166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72" name="Rectangle : coins arrondis 171">
              <a:extLst>
                <a:ext uri="{FF2B5EF4-FFF2-40B4-BE49-F238E27FC236}">
                  <a16:creationId xmlns:a16="http://schemas.microsoft.com/office/drawing/2014/main" id="{E0B8A1EB-070A-33BA-1AF1-B9443B9D38EE}"/>
                </a:ext>
              </a:extLst>
            </p:cNvPr>
            <p:cNvSpPr/>
            <p:nvPr/>
          </p:nvSpPr>
          <p:spPr>
            <a:xfrm>
              <a:off x="591572" y="1675814"/>
              <a:ext cx="1083806" cy="150813"/>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t>SIAO</a:t>
              </a:r>
            </a:p>
          </p:txBody>
        </p:sp>
        <p:sp>
          <p:nvSpPr>
            <p:cNvPr id="173" name="ZoneTexte 172">
              <a:extLst>
                <a:ext uri="{FF2B5EF4-FFF2-40B4-BE49-F238E27FC236}">
                  <a16:creationId xmlns:a16="http://schemas.microsoft.com/office/drawing/2014/main" id="{5BA53370-DABB-6006-A6E6-6E0AB28C1929}"/>
                </a:ext>
              </a:extLst>
            </p:cNvPr>
            <p:cNvSpPr txBox="1"/>
            <p:nvPr/>
          </p:nvSpPr>
          <p:spPr>
            <a:xfrm>
              <a:off x="546100" y="1826627"/>
              <a:ext cx="1174750" cy="338554"/>
            </a:xfrm>
            <a:prstGeom prst="rect">
              <a:avLst/>
            </a:prstGeom>
            <a:noFill/>
          </p:spPr>
          <p:txBody>
            <a:bodyPr wrap="square" rtlCol="0">
              <a:spAutoFit/>
            </a:bodyPr>
            <a:lstStyle/>
            <a:p>
              <a:pPr algn="ctr"/>
              <a:r>
                <a:rPr lang="fr-FR" sz="800" dirty="0"/>
                <a:t>Gestion des listes d’attente</a:t>
              </a:r>
            </a:p>
          </p:txBody>
        </p:sp>
      </p:grpSp>
      <p:grpSp>
        <p:nvGrpSpPr>
          <p:cNvPr id="174" name="Groupe 173">
            <a:extLst>
              <a:ext uri="{FF2B5EF4-FFF2-40B4-BE49-F238E27FC236}">
                <a16:creationId xmlns:a16="http://schemas.microsoft.com/office/drawing/2014/main" id="{507FF97A-65DC-2AE0-30BB-1460E9DD6AF6}"/>
              </a:ext>
            </a:extLst>
          </p:cNvPr>
          <p:cNvGrpSpPr/>
          <p:nvPr/>
        </p:nvGrpSpPr>
        <p:grpSpPr>
          <a:xfrm>
            <a:off x="7696206" y="2508596"/>
            <a:ext cx="1174750" cy="601663"/>
            <a:chOff x="546100" y="1612899"/>
            <a:chExt cx="1174750" cy="601663"/>
          </a:xfrm>
        </p:grpSpPr>
        <p:sp>
          <p:nvSpPr>
            <p:cNvPr id="175" name="Rectangle 174">
              <a:extLst>
                <a:ext uri="{FF2B5EF4-FFF2-40B4-BE49-F238E27FC236}">
                  <a16:creationId xmlns:a16="http://schemas.microsoft.com/office/drawing/2014/main" id="{F87AA2D5-6F03-2B1C-BC6B-CE6C69E9D445}"/>
                </a:ext>
              </a:extLst>
            </p:cNvPr>
            <p:cNvSpPr/>
            <p:nvPr/>
          </p:nvSpPr>
          <p:spPr>
            <a:xfrm>
              <a:off x="546100" y="1612899"/>
              <a:ext cx="1174750" cy="60166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76" name="Rectangle : coins arrondis 175">
              <a:extLst>
                <a:ext uri="{FF2B5EF4-FFF2-40B4-BE49-F238E27FC236}">
                  <a16:creationId xmlns:a16="http://schemas.microsoft.com/office/drawing/2014/main" id="{1B71D4F5-D5E0-98C1-8845-412F0E90E2CF}"/>
                </a:ext>
              </a:extLst>
            </p:cNvPr>
            <p:cNvSpPr/>
            <p:nvPr/>
          </p:nvSpPr>
          <p:spPr>
            <a:xfrm>
              <a:off x="591572" y="1675814"/>
              <a:ext cx="1083806" cy="150813"/>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t>Général</a:t>
              </a:r>
            </a:p>
          </p:txBody>
        </p:sp>
        <p:sp>
          <p:nvSpPr>
            <p:cNvPr id="177" name="ZoneTexte 176">
              <a:extLst>
                <a:ext uri="{FF2B5EF4-FFF2-40B4-BE49-F238E27FC236}">
                  <a16:creationId xmlns:a16="http://schemas.microsoft.com/office/drawing/2014/main" id="{77C23668-6E11-0B35-C44F-BBBC43DD055E}"/>
                </a:ext>
              </a:extLst>
            </p:cNvPr>
            <p:cNvSpPr txBox="1"/>
            <p:nvPr/>
          </p:nvSpPr>
          <p:spPr>
            <a:xfrm>
              <a:off x="546100" y="1826627"/>
              <a:ext cx="1174750" cy="338554"/>
            </a:xfrm>
            <a:prstGeom prst="rect">
              <a:avLst/>
            </a:prstGeom>
            <a:noFill/>
          </p:spPr>
          <p:txBody>
            <a:bodyPr wrap="square" rtlCol="0">
              <a:spAutoFit/>
            </a:bodyPr>
            <a:lstStyle/>
            <a:p>
              <a:pPr algn="ctr"/>
              <a:r>
                <a:rPr lang="fr-FR" sz="800" dirty="0"/>
                <a:t>Gestion des territoires</a:t>
              </a:r>
            </a:p>
          </p:txBody>
        </p:sp>
      </p:grpSp>
      <p:grpSp>
        <p:nvGrpSpPr>
          <p:cNvPr id="178" name="Groupe 177">
            <a:extLst>
              <a:ext uri="{FF2B5EF4-FFF2-40B4-BE49-F238E27FC236}">
                <a16:creationId xmlns:a16="http://schemas.microsoft.com/office/drawing/2014/main" id="{9B5FEEE2-3D1C-AE26-FE82-43EE25650077}"/>
              </a:ext>
            </a:extLst>
          </p:cNvPr>
          <p:cNvGrpSpPr/>
          <p:nvPr/>
        </p:nvGrpSpPr>
        <p:grpSpPr>
          <a:xfrm>
            <a:off x="6308001" y="4080351"/>
            <a:ext cx="1174750" cy="601663"/>
            <a:chOff x="546100" y="1612899"/>
            <a:chExt cx="1174750" cy="601663"/>
          </a:xfrm>
        </p:grpSpPr>
        <p:sp>
          <p:nvSpPr>
            <p:cNvPr id="179" name="Rectangle 178">
              <a:extLst>
                <a:ext uri="{FF2B5EF4-FFF2-40B4-BE49-F238E27FC236}">
                  <a16:creationId xmlns:a16="http://schemas.microsoft.com/office/drawing/2014/main" id="{46E4D919-C55E-78EF-FF3D-7A02917DFA18}"/>
                </a:ext>
              </a:extLst>
            </p:cNvPr>
            <p:cNvSpPr/>
            <p:nvPr/>
          </p:nvSpPr>
          <p:spPr>
            <a:xfrm>
              <a:off x="546100" y="1612899"/>
              <a:ext cx="1174750" cy="60166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80" name="Rectangle : coins arrondis 179">
              <a:extLst>
                <a:ext uri="{FF2B5EF4-FFF2-40B4-BE49-F238E27FC236}">
                  <a16:creationId xmlns:a16="http://schemas.microsoft.com/office/drawing/2014/main" id="{3A5F6603-FC8B-A0B7-E218-D28EA117DC35}"/>
                </a:ext>
              </a:extLst>
            </p:cNvPr>
            <p:cNvSpPr/>
            <p:nvPr/>
          </p:nvSpPr>
          <p:spPr>
            <a:xfrm>
              <a:off x="591572" y="1675814"/>
              <a:ext cx="1083806" cy="150813"/>
            </a:xfrm>
            <a:prstGeom prst="round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t>Demandes</a:t>
              </a:r>
            </a:p>
          </p:txBody>
        </p:sp>
        <p:sp>
          <p:nvSpPr>
            <p:cNvPr id="181" name="ZoneTexte 180">
              <a:extLst>
                <a:ext uri="{FF2B5EF4-FFF2-40B4-BE49-F238E27FC236}">
                  <a16:creationId xmlns:a16="http://schemas.microsoft.com/office/drawing/2014/main" id="{4C95811B-5781-7787-88A1-EC4A811A643E}"/>
                </a:ext>
              </a:extLst>
            </p:cNvPr>
            <p:cNvSpPr txBox="1"/>
            <p:nvPr/>
          </p:nvSpPr>
          <p:spPr>
            <a:xfrm>
              <a:off x="546100" y="1826627"/>
              <a:ext cx="1174750" cy="215444"/>
            </a:xfrm>
            <a:prstGeom prst="rect">
              <a:avLst/>
            </a:prstGeom>
            <a:noFill/>
          </p:spPr>
          <p:txBody>
            <a:bodyPr wrap="square" rtlCol="0">
              <a:spAutoFit/>
            </a:bodyPr>
            <a:lstStyle/>
            <a:p>
              <a:pPr algn="ctr"/>
              <a:r>
                <a:rPr lang="fr-FR" sz="800" dirty="0"/>
                <a:t>Delta</a:t>
              </a:r>
            </a:p>
          </p:txBody>
        </p:sp>
      </p:grpSp>
      <p:grpSp>
        <p:nvGrpSpPr>
          <p:cNvPr id="182" name="Groupe 181">
            <a:extLst>
              <a:ext uri="{FF2B5EF4-FFF2-40B4-BE49-F238E27FC236}">
                <a16:creationId xmlns:a16="http://schemas.microsoft.com/office/drawing/2014/main" id="{41BF022C-C8EC-3534-9A65-C8CA98439BFB}"/>
              </a:ext>
            </a:extLst>
          </p:cNvPr>
          <p:cNvGrpSpPr/>
          <p:nvPr/>
        </p:nvGrpSpPr>
        <p:grpSpPr>
          <a:xfrm>
            <a:off x="7679934" y="4080350"/>
            <a:ext cx="1174750" cy="601663"/>
            <a:chOff x="546100" y="1612899"/>
            <a:chExt cx="1174750" cy="601663"/>
          </a:xfrm>
        </p:grpSpPr>
        <p:sp>
          <p:nvSpPr>
            <p:cNvPr id="183" name="Rectangle 182">
              <a:extLst>
                <a:ext uri="{FF2B5EF4-FFF2-40B4-BE49-F238E27FC236}">
                  <a16:creationId xmlns:a16="http://schemas.microsoft.com/office/drawing/2014/main" id="{91F31C0D-F619-07BC-E3A1-166283F67CFA}"/>
                </a:ext>
              </a:extLst>
            </p:cNvPr>
            <p:cNvSpPr/>
            <p:nvPr/>
          </p:nvSpPr>
          <p:spPr>
            <a:xfrm>
              <a:off x="546100" y="1612899"/>
              <a:ext cx="1174750" cy="60166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84" name="Rectangle : coins arrondis 183">
              <a:extLst>
                <a:ext uri="{FF2B5EF4-FFF2-40B4-BE49-F238E27FC236}">
                  <a16:creationId xmlns:a16="http://schemas.microsoft.com/office/drawing/2014/main" id="{703D9BF0-BB22-27B2-740C-933EEAA1EC8E}"/>
                </a:ext>
              </a:extLst>
            </p:cNvPr>
            <p:cNvSpPr/>
            <p:nvPr/>
          </p:nvSpPr>
          <p:spPr>
            <a:xfrm>
              <a:off x="591572" y="1675814"/>
              <a:ext cx="1083806" cy="150813"/>
            </a:xfrm>
            <a:prstGeom prst="round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t>Demandes</a:t>
              </a:r>
            </a:p>
          </p:txBody>
        </p:sp>
        <p:sp>
          <p:nvSpPr>
            <p:cNvPr id="185" name="ZoneTexte 184">
              <a:extLst>
                <a:ext uri="{FF2B5EF4-FFF2-40B4-BE49-F238E27FC236}">
                  <a16:creationId xmlns:a16="http://schemas.microsoft.com/office/drawing/2014/main" id="{F34B4650-5AEE-2DD4-5B22-D19D3C2ABAEC}"/>
                </a:ext>
              </a:extLst>
            </p:cNvPr>
            <p:cNvSpPr txBox="1"/>
            <p:nvPr/>
          </p:nvSpPr>
          <p:spPr>
            <a:xfrm>
              <a:off x="546100" y="1826627"/>
              <a:ext cx="1174750" cy="215444"/>
            </a:xfrm>
            <a:prstGeom prst="rect">
              <a:avLst/>
            </a:prstGeom>
            <a:noFill/>
          </p:spPr>
          <p:txBody>
            <a:bodyPr wrap="square" rtlCol="0">
              <a:spAutoFit/>
            </a:bodyPr>
            <a:lstStyle/>
            <a:p>
              <a:pPr algn="ctr"/>
              <a:r>
                <a:rPr lang="fr-FR" sz="800" dirty="0"/>
                <a:t>Recherche 115</a:t>
              </a:r>
            </a:p>
          </p:txBody>
        </p:sp>
      </p:grpSp>
      <p:grpSp>
        <p:nvGrpSpPr>
          <p:cNvPr id="186" name="Groupe 185">
            <a:extLst>
              <a:ext uri="{FF2B5EF4-FFF2-40B4-BE49-F238E27FC236}">
                <a16:creationId xmlns:a16="http://schemas.microsoft.com/office/drawing/2014/main" id="{A4FC2081-9730-BF62-FB07-A55553BB876D}"/>
              </a:ext>
            </a:extLst>
          </p:cNvPr>
          <p:cNvGrpSpPr/>
          <p:nvPr/>
        </p:nvGrpSpPr>
        <p:grpSpPr>
          <a:xfrm>
            <a:off x="9060003" y="4086855"/>
            <a:ext cx="1174750" cy="601663"/>
            <a:chOff x="546100" y="1612899"/>
            <a:chExt cx="1174750" cy="601663"/>
          </a:xfrm>
        </p:grpSpPr>
        <p:sp>
          <p:nvSpPr>
            <p:cNvPr id="187" name="Rectangle 186">
              <a:extLst>
                <a:ext uri="{FF2B5EF4-FFF2-40B4-BE49-F238E27FC236}">
                  <a16:creationId xmlns:a16="http://schemas.microsoft.com/office/drawing/2014/main" id="{D6C03992-88EE-178D-D4A5-8E7F35E1A760}"/>
                </a:ext>
              </a:extLst>
            </p:cNvPr>
            <p:cNvSpPr/>
            <p:nvPr/>
          </p:nvSpPr>
          <p:spPr>
            <a:xfrm>
              <a:off x="546100" y="1612899"/>
              <a:ext cx="1174750" cy="60166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88" name="Rectangle : coins arrondis 187">
              <a:extLst>
                <a:ext uri="{FF2B5EF4-FFF2-40B4-BE49-F238E27FC236}">
                  <a16:creationId xmlns:a16="http://schemas.microsoft.com/office/drawing/2014/main" id="{69551D68-D02F-EEEB-3988-901C93AB43DB}"/>
                </a:ext>
              </a:extLst>
            </p:cNvPr>
            <p:cNvSpPr/>
            <p:nvPr/>
          </p:nvSpPr>
          <p:spPr>
            <a:xfrm>
              <a:off x="591572" y="1675814"/>
              <a:ext cx="1083806" cy="150813"/>
            </a:xfrm>
            <a:prstGeom prst="round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t>Demandes</a:t>
              </a:r>
            </a:p>
          </p:txBody>
        </p:sp>
        <p:sp>
          <p:nvSpPr>
            <p:cNvPr id="189" name="ZoneTexte 188">
              <a:extLst>
                <a:ext uri="{FF2B5EF4-FFF2-40B4-BE49-F238E27FC236}">
                  <a16:creationId xmlns:a16="http://schemas.microsoft.com/office/drawing/2014/main" id="{B077836F-2BE2-1738-5B9A-498BA4BFBB46}"/>
                </a:ext>
              </a:extLst>
            </p:cNvPr>
            <p:cNvSpPr txBox="1"/>
            <p:nvPr/>
          </p:nvSpPr>
          <p:spPr>
            <a:xfrm>
              <a:off x="546100" y="1826627"/>
              <a:ext cx="1174750" cy="338554"/>
            </a:xfrm>
            <a:prstGeom prst="rect">
              <a:avLst/>
            </a:prstGeom>
            <a:noFill/>
          </p:spPr>
          <p:txBody>
            <a:bodyPr wrap="square" rtlCol="0">
              <a:spAutoFit/>
            </a:bodyPr>
            <a:lstStyle/>
            <a:p>
              <a:pPr algn="ctr"/>
              <a:r>
                <a:rPr lang="fr-FR" sz="800" dirty="0"/>
                <a:t>Recherches insertion</a:t>
              </a:r>
            </a:p>
          </p:txBody>
        </p:sp>
      </p:grpSp>
      <p:grpSp>
        <p:nvGrpSpPr>
          <p:cNvPr id="190" name="Groupe 189">
            <a:extLst>
              <a:ext uri="{FF2B5EF4-FFF2-40B4-BE49-F238E27FC236}">
                <a16:creationId xmlns:a16="http://schemas.microsoft.com/office/drawing/2014/main" id="{0D1CD6D8-DAC7-DE7A-5F55-62F11B1D695E}"/>
              </a:ext>
            </a:extLst>
          </p:cNvPr>
          <p:cNvGrpSpPr/>
          <p:nvPr/>
        </p:nvGrpSpPr>
        <p:grpSpPr>
          <a:xfrm>
            <a:off x="4936068" y="5601759"/>
            <a:ext cx="1174750" cy="601663"/>
            <a:chOff x="546100" y="1612899"/>
            <a:chExt cx="1174750" cy="601663"/>
          </a:xfrm>
        </p:grpSpPr>
        <p:sp>
          <p:nvSpPr>
            <p:cNvPr id="191" name="Rectangle 190">
              <a:extLst>
                <a:ext uri="{FF2B5EF4-FFF2-40B4-BE49-F238E27FC236}">
                  <a16:creationId xmlns:a16="http://schemas.microsoft.com/office/drawing/2014/main" id="{E55761DF-C6F0-5851-77D8-155F5D136E2A}"/>
                </a:ext>
              </a:extLst>
            </p:cNvPr>
            <p:cNvSpPr/>
            <p:nvPr/>
          </p:nvSpPr>
          <p:spPr>
            <a:xfrm>
              <a:off x="546100" y="1612899"/>
              <a:ext cx="1174750" cy="60166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92" name="Rectangle : coins arrondis 191">
              <a:extLst>
                <a:ext uri="{FF2B5EF4-FFF2-40B4-BE49-F238E27FC236}">
                  <a16:creationId xmlns:a16="http://schemas.microsoft.com/office/drawing/2014/main" id="{68B4ABAD-8776-F34F-F723-85879025C168}"/>
                </a:ext>
              </a:extLst>
            </p:cNvPr>
            <p:cNvSpPr/>
            <p:nvPr/>
          </p:nvSpPr>
          <p:spPr>
            <a:xfrm>
              <a:off x="591572" y="1675814"/>
              <a:ext cx="1083806" cy="150813"/>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t>Offre</a:t>
              </a:r>
            </a:p>
          </p:txBody>
        </p:sp>
        <p:sp>
          <p:nvSpPr>
            <p:cNvPr id="193" name="ZoneTexte 192">
              <a:extLst>
                <a:ext uri="{FF2B5EF4-FFF2-40B4-BE49-F238E27FC236}">
                  <a16:creationId xmlns:a16="http://schemas.microsoft.com/office/drawing/2014/main" id="{70570EBC-7202-FF83-D55E-90FD466CB094}"/>
                </a:ext>
              </a:extLst>
            </p:cNvPr>
            <p:cNvSpPr txBox="1"/>
            <p:nvPr/>
          </p:nvSpPr>
          <p:spPr>
            <a:xfrm>
              <a:off x="546100" y="1826627"/>
              <a:ext cx="1174750" cy="338554"/>
            </a:xfrm>
            <a:prstGeom prst="rect">
              <a:avLst/>
            </a:prstGeom>
            <a:noFill/>
          </p:spPr>
          <p:txBody>
            <a:bodyPr wrap="square" rtlCol="0">
              <a:spAutoFit/>
            </a:bodyPr>
            <a:lstStyle/>
            <a:p>
              <a:pPr algn="ctr"/>
              <a:r>
                <a:rPr lang="fr-FR" sz="800" dirty="0"/>
                <a:t>Gestion des structures</a:t>
              </a:r>
            </a:p>
          </p:txBody>
        </p:sp>
      </p:grpSp>
      <p:grpSp>
        <p:nvGrpSpPr>
          <p:cNvPr id="194" name="Groupe 193">
            <a:extLst>
              <a:ext uri="{FF2B5EF4-FFF2-40B4-BE49-F238E27FC236}">
                <a16:creationId xmlns:a16="http://schemas.microsoft.com/office/drawing/2014/main" id="{B23729F3-EF1F-605D-8AA3-40AE3F71EE91}"/>
              </a:ext>
            </a:extLst>
          </p:cNvPr>
          <p:cNvGrpSpPr/>
          <p:nvPr/>
        </p:nvGrpSpPr>
        <p:grpSpPr>
          <a:xfrm>
            <a:off x="6308001" y="5601758"/>
            <a:ext cx="1174750" cy="601663"/>
            <a:chOff x="546100" y="1612899"/>
            <a:chExt cx="1174750" cy="601663"/>
          </a:xfrm>
        </p:grpSpPr>
        <p:sp>
          <p:nvSpPr>
            <p:cNvPr id="195" name="Rectangle 194">
              <a:extLst>
                <a:ext uri="{FF2B5EF4-FFF2-40B4-BE49-F238E27FC236}">
                  <a16:creationId xmlns:a16="http://schemas.microsoft.com/office/drawing/2014/main" id="{E99433E1-CFC8-C567-81CC-930864D1448F}"/>
                </a:ext>
              </a:extLst>
            </p:cNvPr>
            <p:cNvSpPr/>
            <p:nvPr/>
          </p:nvSpPr>
          <p:spPr>
            <a:xfrm>
              <a:off x="546100" y="1612899"/>
              <a:ext cx="1174750" cy="60166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96" name="Rectangle : coins arrondis 195">
              <a:extLst>
                <a:ext uri="{FF2B5EF4-FFF2-40B4-BE49-F238E27FC236}">
                  <a16:creationId xmlns:a16="http://schemas.microsoft.com/office/drawing/2014/main" id="{84E97B65-D33E-4397-253D-43DC22D68336}"/>
                </a:ext>
              </a:extLst>
            </p:cNvPr>
            <p:cNvSpPr/>
            <p:nvPr/>
          </p:nvSpPr>
          <p:spPr>
            <a:xfrm>
              <a:off x="591572" y="1675814"/>
              <a:ext cx="1083806" cy="150813"/>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t>Offre</a:t>
              </a:r>
            </a:p>
          </p:txBody>
        </p:sp>
        <p:sp>
          <p:nvSpPr>
            <p:cNvPr id="197" name="ZoneTexte 196">
              <a:extLst>
                <a:ext uri="{FF2B5EF4-FFF2-40B4-BE49-F238E27FC236}">
                  <a16:creationId xmlns:a16="http://schemas.microsoft.com/office/drawing/2014/main" id="{EED35C09-5E0D-1386-431F-CC05074A4D73}"/>
                </a:ext>
              </a:extLst>
            </p:cNvPr>
            <p:cNvSpPr txBox="1"/>
            <p:nvPr/>
          </p:nvSpPr>
          <p:spPr>
            <a:xfrm>
              <a:off x="546100" y="1826627"/>
              <a:ext cx="1174750" cy="338554"/>
            </a:xfrm>
            <a:prstGeom prst="rect">
              <a:avLst/>
            </a:prstGeom>
            <a:noFill/>
          </p:spPr>
          <p:txBody>
            <a:bodyPr wrap="square" rtlCol="0">
              <a:spAutoFit/>
            </a:bodyPr>
            <a:lstStyle/>
            <a:p>
              <a:pPr algn="ctr"/>
              <a:r>
                <a:rPr lang="fr-FR" sz="800" dirty="0"/>
                <a:t>Gestion des groupes de places</a:t>
              </a:r>
            </a:p>
          </p:txBody>
        </p:sp>
      </p:grpSp>
      <p:grpSp>
        <p:nvGrpSpPr>
          <p:cNvPr id="198" name="Groupe 197">
            <a:extLst>
              <a:ext uri="{FF2B5EF4-FFF2-40B4-BE49-F238E27FC236}">
                <a16:creationId xmlns:a16="http://schemas.microsoft.com/office/drawing/2014/main" id="{EE345BE9-1C79-263D-0EBF-56FACE0C3C1A}"/>
              </a:ext>
            </a:extLst>
          </p:cNvPr>
          <p:cNvGrpSpPr/>
          <p:nvPr/>
        </p:nvGrpSpPr>
        <p:grpSpPr>
          <a:xfrm>
            <a:off x="6316137" y="2516049"/>
            <a:ext cx="1174750" cy="601663"/>
            <a:chOff x="546100" y="1612899"/>
            <a:chExt cx="1174750" cy="601663"/>
          </a:xfrm>
        </p:grpSpPr>
        <p:sp>
          <p:nvSpPr>
            <p:cNvPr id="199" name="Rectangle 198">
              <a:extLst>
                <a:ext uri="{FF2B5EF4-FFF2-40B4-BE49-F238E27FC236}">
                  <a16:creationId xmlns:a16="http://schemas.microsoft.com/office/drawing/2014/main" id="{6591C49B-20F2-5B67-8C8D-964C09B8A1DC}"/>
                </a:ext>
              </a:extLst>
            </p:cNvPr>
            <p:cNvSpPr/>
            <p:nvPr/>
          </p:nvSpPr>
          <p:spPr>
            <a:xfrm>
              <a:off x="546100" y="1612899"/>
              <a:ext cx="1174750" cy="60166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00" name="Rectangle : coins arrondis 199">
              <a:extLst>
                <a:ext uri="{FF2B5EF4-FFF2-40B4-BE49-F238E27FC236}">
                  <a16:creationId xmlns:a16="http://schemas.microsoft.com/office/drawing/2014/main" id="{5C25138E-E1AB-461C-1ED5-C0ECAAB9104F}"/>
                </a:ext>
              </a:extLst>
            </p:cNvPr>
            <p:cNvSpPr/>
            <p:nvPr/>
          </p:nvSpPr>
          <p:spPr>
            <a:xfrm>
              <a:off x="591572" y="1675814"/>
              <a:ext cx="1083806" cy="150813"/>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t>Général</a:t>
              </a:r>
            </a:p>
          </p:txBody>
        </p:sp>
        <p:sp>
          <p:nvSpPr>
            <p:cNvPr id="201" name="ZoneTexte 200">
              <a:extLst>
                <a:ext uri="{FF2B5EF4-FFF2-40B4-BE49-F238E27FC236}">
                  <a16:creationId xmlns:a16="http://schemas.microsoft.com/office/drawing/2014/main" id="{9BDBB9D7-15FB-5BEA-7590-F77655CC424E}"/>
                </a:ext>
              </a:extLst>
            </p:cNvPr>
            <p:cNvSpPr txBox="1"/>
            <p:nvPr/>
          </p:nvSpPr>
          <p:spPr>
            <a:xfrm>
              <a:off x="546100" y="1826627"/>
              <a:ext cx="1174750" cy="338554"/>
            </a:xfrm>
            <a:prstGeom prst="rect">
              <a:avLst/>
            </a:prstGeom>
            <a:noFill/>
          </p:spPr>
          <p:txBody>
            <a:bodyPr wrap="square" rtlCol="0">
              <a:spAutoFit/>
            </a:bodyPr>
            <a:lstStyle/>
            <a:p>
              <a:pPr algn="ctr"/>
              <a:r>
                <a:rPr lang="fr-FR" sz="800" dirty="0"/>
                <a:t>Gestion des utilisateurs</a:t>
              </a:r>
            </a:p>
          </p:txBody>
        </p:sp>
      </p:grpSp>
      <p:grpSp>
        <p:nvGrpSpPr>
          <p:cNvPr id="202" name="Groupe 201">
            <a:extLst>
              <a:ext uri="{FF2B5EF4-FFF2-40B4-BE49-F238E27FC236}">
                <a16:creationId xmlns:a16="http://schemas.microsoft.com/office/drawing/2014/main" id="{0975B1FE-9D7B-F247-C2B5-2F84C24198C7}"/>
              </a:ext>
            </a:extLst>
          </p:cNvPr>
          <p:cNvGrpSpPr/>
          <p:nvPr/>
        </p:nvGrpSpPr>
        <p:grpSpPr>
          <a:xfrm>
            <a:off x="6308001" y="3285683"/>
            <a:ext cx="1174750" cy="601663"/>
            <a:chOff x="546100" y="1612899"/>
            <a:chExt cx="1174750" cy="601663"/>
          </a:xfrm>
        </p:grpSpPr>
        <p:sp>
          <p:nvSpPr>
            <p:cNvPr id="203" name="Rectangle 202">
              <a:extLst>
                <a:ext uri="{FF2B5EF4-FFF2-40B4-BE49-F238E27FC236}">
                  <a16:creationId xmlns:a16="http://schemas.microsoft.com/office/drawing/2014/main" id="{8D706ADB-9F96-02D8-3AA5-D1EA22B706B1}"/>
                </a:ext>
              </a:extLst>
            </p:cNvPr>
            <p:cNvSpPr/>
            <p:nvPr/>
          </p:nvSpPr>
          <p:spPr>
            <a:xfrm>
              <a:off x="546100" y="1612899"/>
              <a:ext cx="1174750" cy="60166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04" name="Rectangle : coins arrondis 203">
              <a:extLst>
                <a:ext uri="{FF2B5EF4-FFF2-40B4-BE49-F238E27FC236}">
                  <a16:creationId xmlns:a16="http://schemas.microsoft.com/office/drawing/2014/main" id="{F648386D-D3F8-856E-71B8-D1FDA73FC301}"/>
                </a:ext>
              </a:extLst>
            </p:cNvPr>
            <p:cNvSpPr/>
            <p:nvPr/>
          </p:nvSpPr>
          <p:spPr>
            <a:xfrm>
              <a:off x="591572" y="1675814"/>
              <a:ext cx="1083806" cy="150813"/>
            </a:xfrm>
            <a:prstGeom prst="roundRect">
              <a:avLst/>
            </a:prstGeom>
            <a:solidFill>
              <a:schemeClr val="accent1">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t>Ménages</a:t>
              </a:r>
            </a:p>
          </p:txBody>
        </p:sp>
        <p:sp>
          <p:nvSpPr>
            <p:cNvPr id="205" name="ZoneTexte 204">
              <a:extLst>
                <a:ext uri="{FF2B5EF4-FFF2-40B4-BE49-F238E27FC236}">
                  <a16:creationId xmlns:a16="http://schemas.microsoft.com/office/drawing/2014/main" id="{58277505-352A-DE8C-2DCC-2B97A8B5D577}"/>
                </a:ext>
              </a:extLst>
            </p:cNvPr>
            <p:cNvSpPr txBox="1"/>
            <p:nvPr/>
          </p:nvSpPr>
          <p:spPr>
            <a:xfrm>
              <a:off x="546100" y="1826627"/>
              <a:ext cx="1174750" cy="215444"/>
            </a:xfrm>
            <a:prstGeom prst="rect">
              <a:avLst/>
            </a:prstGeom>
            <a:noFill/>
          </p:spPr>
          <p:txBody>
            <a:bodyPr wrap="square" rtlCol="0">
              <a:spAutoFit/>
            </a:bodyPr>
            <a:lstStyle/>
            <a:p>
              <a:pPr algn="ctr"/>
              <a:r>
                <a:rPr lang="fr-FR" sz="800" dirty="0"/>
                <a:t>Notes</a:t>
              </a:r>
            </a:p>
          </p:txBody>
        </p:sp>
      </p:grpSp>
      <p:grpSp>
        <p:nvGrpSpPr>
          <p:cNvPr id="206" name="Groupe 205">
            <a:extLst>
              <a:ext uri="{FF2B5EF4-FFF2-40B4-BE49-F238E27FC236}">
                <a16:creationId xmlns:a16="http://schemas.microsoft.com/office/drawing/2014/main" id="{59010211-05AC-33BD-DC15-59D7FE1A058F}"/>
              </a:ext>
            </a:extLst>
          </p:cNvPr>
          <p:cNvGrpSpPr/>
          <p:nvPr/>
        </p:nvGrpSpPr>
        <p:grpSpPr>
          <a:xfrm>
            <a:off x="7679934" y="3285682"/>
            <a:ext cx="1174750" cy="601663"/>
            <a:chOff x="546100" y="1612899"/>
            <a:chExt cx="1174750" cy="601663"/>
          </a:xfrm>
        </p:grpSpPr>
        <p:sp>
          <p:nvSpPr>
            <p:cNvPr id="207" name="Rectangle 206">
              <a:extLst>
                <a:ext uri="{FF2B5EF4-FFF2-40B4-BE49-F238E27FC236}">
                  <a16:creationId xmlns:a16="http://schemas.microsoft.com/office/drawing/2014/main" id="{5803D5E1-046A-B03E-B14C-5B59F4AC0D9D}"/>
                </a:ext>
              </a:extLst>
            </p:cNvPr>
            <p:cNvSpPr/>
            <p:nvPr/>
          </p:nvSpPr>
          <p:spPr>
            <a:xfrm>
              <a:off x="546100" y="1612899"/>
              <a:ext cx="1174750" cy="60166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08" name="Rectangle : coins arrondis 207">
              <a:extLst>
                <a:ext uri="{FF2B5EF4-FFF2-40B4-BE49-F238E27FC236}">
                  <a16:creationId xmlns:a16="http://schemas.microsoft.com/office/drawing/2014/main" id="{2A3685FF-66CD-3AF5-91D2-1E9B70502CF7}"/>
                </a:ext>
              </a:extLst>
            </p:cNvPr>
            <p:cNvSpPr/>
            <p:nvPr/>
          </p:nvSpPr>
          <p:spPr>
            <a:xfrm>
              <a:off x="591572" y="1675814"/>
              <a:ext cx="1083806" cy="150813"/>
            </a:xfrm>
            <a:prstGeom prst="roundRect">
              <a:avLst/>
            </a:prstGeom>
            <a:solidFill>
              <a:schemeClr val="accent1">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t>Ménages</a:t>
              </a:r>
            </a:p>
          </p:txBody>
        </p:sp>
        <p:sp>
          <p:nvSpPr>
            <p:cNvPr id="209" name="ZoneTexte 208">
              <a:extLst>
                <a:ext uri="{FF2B5EF4-FFF2-40B4-BE49-F238E27FC236}">
                  <a16:creationId xmlns:a16="http://schemas.microsoft.com/office/drawing/2014/main" id="{B4CCE25A-6E11-C863-41B0-918816A7973E}"/>
                </a:ext>
              </a:extLst>
            </p:cNvPr>
            <p:cNvSpPr txBox="1"/>
            <p:nvPr/>
          </p:nvSpPr>
          <p:spPr>
            <a:xfrm>
              <a:off x="546100" y="1826627"/>
              <a:ext cx="1174750" cy="215444"/>
            </a:xfrm>
            <a:prstGeom prst="rect">
              <a:avLst/>
            </a:prstGeom>
            <a:noFill/>
          </p:spPr>
          <p:txBody>
            <a:bodyPr wrap="square" rtlCol="0">
              <a:spAutoFit/>
            </a:bodyPr>
            <a:lstStyle/>
            <a:p>
              <a:pPr algn="ctr"/>
              <a:r>
                <a:rPr lang="fr-FR" sz="800" dirty="0"/>
                <a:t>Situation</a:t>
              </a:r>
            </a:p>
          </p:txBody>
        </p:sp>
      </p:grpSp>
      <p:grpSp>
        <p:nvGrpSpPr>
          <p:cNvPr id="210" name="Groupe 209">
            <a:extLst>
              <a:ext uri="{FF2B5EF4-FFF2-40B4-BE49-F238E27FC236}">
                <a16:creationId xmlns:a16="http://schemas.microsoft.com/office/drawing/2014/main" id="{16F81D34-DB51-6E25-1138-E47CCB4CB238}"/>
              </a:ext>
            </a:extLst>
          </p:cNvPr>
          <p:cNvGrpSpPr/>
          <p:nvPr/>
        </p:nvGrpSpPr>
        <p:grpSpPr>
          <a:xfrm>
            <a:off x="9060003" y="3295279"/>
            <a:ext cx="1174750" cy="601663"/>
            <a:chOff x="546100" y="1612899"/>
            <a:chExt cx="1174750" cy="601663"/>
          </a:xfrm>
        </p:grpSpPr>
        <p:sp>
          <p:nvSpPr>
            <p:cNvPr id="211" name="Rectangle 210">
              <a:extLst>
                <a:ext uri="{FF2B5EF4-FFF2-40B4-BE49-F238E27FC236}">
                  <a16:creationId xmlns:a16="http://schemas.microsoft.com/office/drawing/2014/main" id="{7E5681F6-9E09-ECF4-F57F-9EFD3E60E811}"/>
                </a:ext>
              </a:extLst>
            </p:cNvPr>
            <p:cNvSpPr/>
            <p:nvPr/>
          </p:nvSpPr>
          <p:spPr>
            <a:xfrm>
              <a:off x="546100" y="1612899"/>
              <a:ext cx="1174750" cy="60166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12" name="Rectangle : coins arrondis 211">
              <a:extLst>
                <a:ext uri="{FF2B5EF4-FFF2-40B4-BE49-F238E27FC236}">
                  <a16:creationId xmlns:a16="http://schemas.microsoft.com/office/drawing/2014/main" id="{8A93A910-5DAE-FCFE-CDC9-7B832C560AA8}"/>
                </a:ext>
              </a:extLst>
            </p:cNvPr>
            <p:cNvSpPr/>
            <p:nvPr/>
          </p:nvSpPr>
          <p:spPr>
            <a:xfrm>
              <a:off x="591572" y="1675814"/>
              <a:ext cx="1083806" cy="150813"/>
            </a:xfrm>
            <a:prstGeom prst="roundRect">
              <a:avLst/>
            </a:prstGeom>
            <a:solidFill>
              <a:schemeClr val="accent1">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t>Ménages</a:t>
              </a:r>
            </a:p>
          </p:txBody>
        </p:sp>
        <p:sp>
          <p:nvSpPr>
            <p:cNvPr id="213" name="ZoneTexte 212">
              <a:extLst>
                <a:ext uri="{FF2B5EF4-FFF2-40B4-BE49-F238E27FC236}">
                  <a16:creationId xmlns:a16="http://schemas.microsoft.com/office/drawing/2014/main" id="{8225694B-7ADA-DB6B-84E4-05DE821E8F40}"/>
                </a:ext>
              </a:extLst>
            </p:cNvPr>
            <p:cNvSpPr txBox="1"/>
            <p:nvPr/>
          </p:nvSpPr>
          <p:spPr>
            <a:xfrm>
              <a:off x="546100" y="1826627"/>
              <a:ext cx="1174750" cy="338554"/>
            </a:xfrm>
            <a:prstGeom prst="rect">
              <a:avLst/>
            </a:prstGeom>
            <a:noFill/>
          </p:spPr>
          <p:txBody>
            <a:bodyPr wrap="square" rtlCol="0">
              <a:spAutoFit/>
            </a:bodyPr>
            <a:lstStyle/>
            <a:p>
              <a:pPr algn="ctr"/>
              <a:r>
                <a:rPr lang="fr-FR" sz="800" dirty="0"/>
                <a:t>Suivi des modifications</a:t>
              </a:r>
            </a:p>
          </p:txBody>
        </p:sp>
      </p:grpSp>
      <p:grpSp>
        <p:nvGrpSpPr>
          <p:cNvPr id="214" name="Groupe 213">
            <a:extLst>
              <a:ext uri="{FF2B5EF4-FFF2-40B4-BE49-F238E27FC236}">
                <a16:creationId xmlns:a16="http://schemas.microsoft.com/office/drawing/2014/main" id="{D8AB4CEA-B9D8-64D7-DC0C-93A7C0DDD7AA}"/>
              </a:ext>
            </a:extLst>
          </p:cNvPr>
          <p:cNvGrpSpPr/>
          <p:nvPr/>
        </p:nvGrpSpPr>
        <p:grpSpPr>
          <a:xfrm>
            <a:off x="7679934" y="5598439"/>
            <a:ext cx="1174750" cy="601663"/>
            <a:chOff x="546100" y="1612899"/>
            <a:chExt cx="1174750" cy="601663"/>
          </a:xfrm>
        </p:grpSpPr>
        <p:sp>
          <p:nvSpPr>
            <p:cNvPr id="215" name="Rectangle 214">
              <a:extLst>
                <a:ext uri="{FF2B5EF4-FFF2-40B4-BE49-F238E27FC236}">
                  <a16:creationId xmlns:a16="http://schemas.microsoft.com/office/drawing/2014/main" id="{A382BD42-84EF-C82E-203B-CEED71DCF553}"/>
                </a:ext>
              </a:extLst>
            </p:cNvPr>
            <p:cNvSpPr/>
            <p:nvPr/>
          </p:nvSpPr>
          <p:spPr>
            <a:xfrm>
              <a:off x="546100" y="1612899"/>
              <a:ext cx="1174750" cy="60166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16" name="Rectangle : coins arrondis 215">
              <a:extLst>
                <a:ext uri="{FF2B5EF4-FFF2-40B4-BE49-F238E27FC236}">
                  <a16:creationId xmlns:a16="http://schemas.microsoft.com/office/drawing/2014/main" id="{804D8C52-4802-CFE7-AB06-12E0B14D43A9}"/>
                </a:ext>
              </a:extLst>
            </p:cNvPr>
            <p:cNvSpPr/>
            <p:nvPr/>
          </p:nvSpPr>
          <p:spPr>
            <a:xfrm>
              <a:off x="591572" y="1675814"/>
              <a:ext cx="1083806" cy="150813"/>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t>Offre</a:t>
              </a:r>
            </a:p>
          </p:txBody>
        </p:sp>
        <p:sp>
          <p:nvSpPr>
            <p:cNvPr id="217" name="ZoneTexte 216">
              <a:extLst>
                <a:ext uri="{FF2B5EF4-FFF2-40B4-BE49-F238E27FC236}">
                  <a16:creationId xmlns:a16="http://schemas.microsoft.com/office/drawing/2014/main" id="{4240F4E1-69CB-334E-CBC1-E367D813A216}"/>
                </a:ext>
              </a:extLst>
            </p:cNvPr>
            <p:cNvSpPr txBox="1"/>
            <p:nvPr/>
          </p:nvSpPr>
          <p:spPr>
            <a:xfrm>
              <a:off x="546100" y="1826627"/>
              <a:ext cx="1174750" cy="338554"/>
            </a:xfrm>
            <a:prstGeom prst="rect">
              <a:avLst/>
            </a:prstGeom>
            <a:noFill/>
          </p:spPr>
          <p:txBody>
            <a:bodyPr wrap="square" rtlCol="0">
              <a:spAutoFit/>
            </a:bodyPr>
            <a:lstStyle/>
            <a:p>
              <a:pPr algn="ctr"/>
              <a:r>
                <a:rPr lang="fr-FR" sz="800" dirty="0"/>
                <a:t>Gestion des accompagnements</a:t>
              </a:r>
            </a:p>
          </p:txBody>
        </p:sp>
      </p:grpSp>
      <p:sp>
        <p:nvSpPr>
          <p:cNvPr id="5" name="Rectangle 4">
            <a:extLst>
              <a:ext uri="{FF2B5EF4-FFF2-40B4-BE49-F238E27FC236}">
                <a16:creationId xmlns:a16="http://schemas.microsoft.com/office/drawing/2014/main" id="{83D3BEB8-9454-5A30-EED9-ED0304745905}"/>
              </a:ext>
            </a:extLst>
          </p:cNvPr>
          <p:cNvSpPr/>
          <p:nvPr/>
        </p:nvSpPr>
        <p:spPr>
          <a:xfrm>
            <a:off x="2083506" y="2393476"/>
            <a:ext cx="8207022" cy="1614311"/>
          </a:xfrm>
          <a:prstGeom prst="rect">
            <a:avLst/>
          </a:prstGeom>
          <a:solidFill>
            <a:schemeClr val="bg1">
              <a:alpha val="8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a:extLst>
              <a:ext uri="{FF2B5EF4-FFF2-40B4-BE49-F238E27FC236}">
                <a16:creationId xmlns:a16="http://schemas.microsoft.com/office/drawing/2014/main" id="{1774CDDA-B535-4ADB-5F01-1A0410F10D8E}"/>
              </a:ext>
            </a:extLst>
          </p:cNvPr>
          <p:cNvSpPr/>
          <p:nvPr/>
        </p:nvSpPr>
        <p:spPr>
          <a:xfrm>
            <a:off x="2139245" y="4790553"/>
            <a:ext cx="8207022" cy="830745"/>
          </a:xfrm>
          <a:prstGeom prst="rect">
            <a:avLst/>
          </a:prstGeom>
          <a:solidFill>
            <a:schemeClr val="bg1">
              <a:alpha val="8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a:extLst>
              <a:ext uri="{FF2B5EF4-FFF2-40B4-BE49-F238E27FC236}">
                <a16:creationId xmlns:a16="http://schemas.microsoft.com/office/drawing/2014/main" id="{AD54DCF3-1EE2-8444-7189-1A52A590DD7B}"/>
              </a:ext>
            </a:extLst>
          </p:cNvPr>
          <p:cNvSpPr/>
          <p:nvPr/>
        </p:nvSpPr>
        <p:spPr>
          <a:xfrm>
            <a:off x="4809731" y="3883710"/>
            <a:ext cx="5536536" cy="830745"/>
          </a:xfrm>
          <a:prstGeom prst="rect">
            <a:avLst/>
          </a:prstGeom>
          <a:solidFill>
            <a:schemeClr val="bg1">
              <a:alpha val="8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a:extLst>
              <a:ext uri="{FF2B5EF4-FFF2-40B4-BE49-F238E27FC236}">
                <a16:creationId xmlns:a16="http://schemas.microsoft.com/office/drawing/2014/main" id="{DC072F04-6D4E-73E4-A25C-8C6B2F8B3C3E}"/>
              </a:ext>
            </a:extLst>
          </p:cNvPr>
          <p:cNvSpPr/>
          <p:nvPr/>
        </p:nvSpPr>
        <p:spPr>
          <a:xfrm>
            <a:off x="2184066" y="5450211"/>
            <a:ext cx="2625665" cy="830745"/>
          </a:xfrm>
          <a:prstGeom prst="rect">
            <a:avLst/>
          </a:prstGeom>
          <a:solidFill>
            <a:schemeClr val="bg1">
              <a:alpha val="8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8" name="Rectangle 217">
            <a:extLst>
              <a:ext uri="{FF2B5EF4-FFF2-40B4-BE49-F238E27FC236}">
                <a16:creationId xmlns:a16="http://schemas.microsoft.com/office/drawing/2014/main" id="{1E27C6A6-5EBC-4C2C-BC6E-3B7F614FD4FB}"/>
              </a:ext>
            </a:extLst>
          </p:cNvPr>
          <p:cNvSpPr/>
          <p:nvPr/>
        </p:nvSpPr>
        <p:spPr>
          <a:xfrm>
            <a:off x="2036550" y="3971152"/>
            <a:ext cx="1389258" cy="830745"/>
          </a:xfrm>
          <a:prstGeom prst="rect">
            <a:avLst/>
          </a:prstGeom>
          <a:solidFill>
            <a:schemeClr val="bg1">
              <a:alpha val="8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649319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65AA20-DE15-4953-52A5-5A952F5486C0}"/>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EBFF56EA-3E55-0B1B-B002-8DD0D983AE55}"/>
              </a:ext>
            </a:extLst>
          </p:cNvPr>
          <p:cNvSpPr>
            <a:spLocks noGrp="1"/>
          </p:cNvSpPr>
          <p:nvPr>
            <p:ph type="title"/>
          </p:nvPr>
        </p:nvSpPr>
        <p:spPr>
          <a:xfrm>
            <a:off x="480000" y="891740"/>
            <a:ext cx="11232000" cy="960000"/>
          </a:xfrm>
        </p:spPr>
        <p:txBody>
          <a:bodyPr/>
          <a:lstStyle/>
          <a:p>
            <a:r>
              <a:rPr lang="fr-FR" sz="2400" dirty="0">
                <a:solidFill>
                  <a:srgbClr val="000000"/>
                </a:solidFill>
              </a:rPr>
              <a:t>2. </a:t>
            </a:r>
            <a:r>
              <a:rPr lang="fr-FR" sz="2400" dirty="0"/>
              <a:t>Liste des sujets 1/4</a:t>
            </a:r>
            <a:endParaRPr lang="fr-FR" sz="1800" dirty="0">
              <a:solidFill>
                <a:srgbClr val="000000">
                  <a:lumMod val="75000"/>
                  <a:lumOff val="25000"/>
                </a:srgbClr>
              </a:solidFill>
            </a:endParaRPr>
          </a:p>
        </p:txBody>
      </p:sp>
      <p:sp>
        <p:nvSpPr>
          <p:cNvPr id="4" name="Espace réservé du pied de page 3">
            <a:extLst>
              <a:ext uri="{FF2B5EF4-FFF2-40B4-BE49-F238E27FC236}">
                <a16:creationId xmlns:a16="http://schemas.microsoft.com/office/drawing/2014/main" id="{F5A4FE96-94E6-4E41-CF61-7D4518E183D4}"/>
              </a:ext>
            </a:extLst>
          </p:cNvPr>
          <p:cNvSpPr>
            <a:spLocks noGrp="1"/>
          </p:cNvSpPr>
          <p:nvPr>
            <p:ph type="ftr" sz="quarter" idx="12"/>
          </p:nvPr>
        </p:nvSpPr>
        <p:spPr/>
        <p:txBody>
          <a:bodyPr/>
          <a:lstStyle/>
          <a:p>
            <a:r>
              <a:rPr lang="fr-FR" dirty="0"/>
              <a:t>Délégation interministérielle à l’hébergement et à l’accès au logement</a:t>
            </a:r>
          </a:p>
        </p:txBody>
      </p:sp>
      <p:sp>
        <p:nvSpPr>
          <p:cNvPr id="6" name="Rectangle 5">
            <a:extLst>
              <a:ext uri="{FF2B5EF4-FFF2-40B4-BE49-F238E27FC236}">
                <a16:creationId xmlns:a16="http://schemas.microsoft.com/office/drawing/2014/main" id="{BED29952-581A-5690-B677-B7E8A9E01BEE}"/>
              </a:ext>
            </a:extLst>
          </p:cNvPr>
          <p:cNvSpPr/>
          <p:nvPr/>
        </p:nvSpPr>
        <p:spPr>
          <a:xfrm>
            <a:off x="469112" y="1765777"/>
            <a:ext cx="11056655" cy="312822"/>
          </a:xfrm>
          <a:prstGeom prst="rect">
            <a:avLst/>
          </a:prstGeom>
          <a:solidFill>
            <a:schemeClr val="bg1">
              <a:lumMod val="95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fr-FR" sz="1600" b="1" dirty="0">
                <a:solidFill>
                  <a:schemeClr val="tx1"/>
                </a:solidFill>
              </a:rPr>
              <a:t>Sujets</a:t>
            </a:r>
          </a:p>
          <a:p>
            <a:endParaRPr lang="fr-FR" sz="1600" dirty="0">
              <a:solidFill>
                <a:schemeClr val="tx1"/>
              </a:solidFill>
            </a:endParaRPr>
          </a:p>
          <a:p>
            <a:endParaRPr lang="fr-FR" sz="1600" dirty="0">
              <a:solidFill>
                <a:schemeClr val="tx1"/>
              </a:solidFill>
            </a:endParaRPr>
          </a:p>
        </p:txBody>
      </p:sp>
      <p:sp>
        <p:nvSpPr>
          <p:cNvPr id="7" name="Rectangle 6">
            <a:extLst>
              <a:ext uri="{FF2B5EF4-FFF2-40B4-BE49-F238E27FC236}">
                <a16:creationId xmlns:a16="http://schemas.microsoft.com/office/drawing/2014/main" id="{4E6526E7-081B-A25F-988D-B3B053E3F605}"/>
              </a:ext>
            </a:extLst>
          </p:cNvPr>
          <p:cNvSpPr/>
          <p:nvPr/>
        </p:nvSpPr>
        <p:spPr>
          <a:xfrm>
            <a:off x="469112" y="2241999"/>
            <a:ext cx="5459760" cy="3801986"/>
          </a:xfrm>
          <a:prstGeom prst="rect">
            <a:avLst/>
          </a:prstGeom>
          <a:solidFill>
            <a:schemeClr val="bg1">
              <a:lumMod val="85000"/>
            </a:schemeClr>
          </a:solidFill>
          <a:ln>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1"/>
                </a:solidFill>
              </a:rPr>
              <a:t>Prise en compte des retours des différents référents, la bascule des demandes a été réalisée le 23/07</a:t>
            </a:r>
            <a:endParaRPr lang="fr-FR" sz="1200" dirty="0">
              <a:solidFill>
                <a:schemeClr val="tx1"/>
              </a:solidFill>
            </a:endParaRPr>
          </a:p>
        </p:txBody>
      </p:sp>
      <p:sp>
        <p:nvSpPr>
          <p:cNvPr id="24" name="Rectangle 23">
            <a:extLst>
              <a:ext uri="{FF2B5EF4-FFF2-40B4-BE49-F238E27FC236}">
                <a16:creationId xmlns:a16="http://schemas.microsoft.com/office/drawing/2014/main" id="{ED67829F-ED4E-5A97-4AF2-568B00838D0A}"/>
              </a:ext>
            </a:extLst>
          </p:cNvPr>
          <p:cNvSpPr/>
          <p:nvPr/>
        </p:nvSpPr>
        <p:spPr>
          <a:xfrm>
            <a:off x="6059045" y="2241999"/>
            <a:ext cx="5459760" cy="3801986"/>
          </a:xfrm>
          <a:prstGeom prst="rect">
            <a:avLst/>
          </a:prstGeom>
          <a:solidFill>
            <a:schemeClr val="bg1">
              <a:lumMod val="85000"/>
            </a:schemeClr>
          </a:solidFill>
          <a:ln>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1"/>
                </a:solidFill>
              </a:rPr>
              <a:t>Mise en qualité du recensement d’Adoma</a:t>
            </a:r>
          </a:p>
          <a:p>
            <a:pPr algn="ctr"/>
            <a:endParaRPr lang="fr-FR" sz="1200" b="1" dirty="0">
              <a:solidFill>
                <a:schemeClr val="tx1"/>
              </a:solidFill>
            </a:endParaRPr>
          </a:p>
          <a:p>
            <a:pPr algn="ctr"/>
            <a:r>
              <a:rPr lang="fr-FR" sz="1200" b="1" dirty="0">
                <a:solidFill>
                  <a:schemeClr val="tx1"/>
                </a:solidFill>
              </a:rPr>
              <a:t>900 dispositifs </a:t>
            </a:r>
          </a:p>
          <a:p>
            <a:pPr algn="ctr"/>
            <a:r>
              <a:rPr lang="fr-FR" sz="1200" b="1" dirty="0">
                <a:solidFill>
                  <a:schemeClr val="tx1"/>
                </a:solidFill>
              </a:rPr>
              <a:t>95116 logements / hébergements (dont 17292 existaient déjà dans le SI SIAO)</a:t>
            </a:r>
          </a:p>
          <a:p>
            <a:pPr algn="ctr"/>
            <a:r>
              <a:rPr lang="fr-FR" sz="1200" b="1" dirty="0">
                <a:solidFill>
                  <a:schemeClr val="tx1"/>
                </a:solidFill>
              </a:rPr>
              <a:t>3381 logements / hébergements retirés (fin de commercialisation)</a:t>
            </a:r>
          </a:p>
        </p:txBody>
      </p:sp>
      <p:grpSp>
        <p:nvGrpSpPr>
          <p:cNvPr id="36" name="Groupe 35">
            <a:extLst>
              <a:ext uri="{FF2B5EF4-FFF2-40B4-BE49-F238E27FC236}">
                <a16:creationId xmlns:a16="http://schemas.microsoft.com/office/drawing/2014/main" id="{7763651B-C4D1-5348-6F65-ED1820380C8B}"/>
              </a:ext>
            </a:extLst>
          </p:cNvPr>
          <p:cNvGrpSpPr/>
          <p:nvPr/>
        </p:nvGrpSpPr>
        <p:grpSpPr>
          <a:xfrm>
            <a:off x="8195455" y="2361385"/>
            <a:ext cx="1174750" cy="601663"/>
            <a:chOff x="546100" y="1612899"/>
            <a:chExt cx="1174750" cy="601663"/>
          </a:xfrm>
        </p:grpSpPr>
        <p:sp>
          <p:nvSpPr>
            <p:cNvPr id="37" name="Rectangle 36">
              <a:extLst>
                <a:ext uri="{FF2B5EF4-FFF2-40B4-BE49-F238E27FC236}">
                  <a16:creationId xmlns:a16="http://schemas.microsoft.com/office/drawing/2014/main" id="{8330128F-CDDC-B625-974E-B64E00D360FF}"/>
                </a:ext>
              </a:extLst>
            </p:cNvPr>
            <p:cNvSpPr/>
            <p:nvPr/>
          </p:nvSpPr>
          <p:spPr>
            <a:xfrm>
              <a:off x="546100" y="1612899"/>
              <a:ext cx="1174750" cy="60166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8" name="Rectangle : coins arrondis 37">
              <a:extLst>
                <a:ext uri="{FF2B5EF4-FFF2-40B4-BE49-F238E27FC236}">
                  <a16:creationId xmlns:a16="http://schemas.microsoft.com/office/drawing/2014/main" id="{C796603F-9E1A-3215-553B-4C668741034C}"/>
                </a:ext>
              </a:extLst>
            </p:cNvPr>
            <p:cNvSpPr/>
            <p:nvPr/>
          </p:nvSpPr>
          <p:spPr>
            <a:xfrm>
              <a:off x="591572" y="1675814"/>
              <a:ext cx="1083806" cy="150813"/>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t>Offre</a:t>
              </a:r>
            </a:p>
          </p:txBody>
        </p:sp>
        <p:sp>
          <p:nvSpPr>
            <p:cNvPr id="39" name="ZoneTexte 38">
              <a:extLst>
                <a:ext uri="{FF2B5EF4-FFF2-40B4-BE49-F238E27FC236}">
                  <a16:creationId xmlns:a16="http://schemas.microsoft.com/office/drawing/2014/main" id="{E84609E4-1489-FFCB-0359-7A2C7B0ADC58}"/>
                </a:ext>
              </a:extLst>
            </p:cNvPr>
            <p:cNvSpPr txBox="1"/>
            <p:nvPr/>
          </p:nvSpPr>
          <p:spPr>
            <a:xfrm>
              <a:off x="546100" y="1826627"/>
              <a:ext cx="1174750" cy="338554"/>
            </a:xfrm>
            <a:prstGeom prst="rect">
              <a:avLst/>
            </a:prstGeom>
            <a:noFill/>
          </p:spPr>
          <p:txBody>
            <a:bodyPr wrap="square" rtlCol="0">
              <a:spAutoFit/>
            </a:bodyPr>
            <a:lstStyle/>
            <a:p>
              <a:pPr algn="ctr"/>
              <a:r>
                <a:rPr lang="fr-FR" sz="800" dirty="0"/>
                <a:t>Intégration de l’offre Adoma</a:t>
              </a:r>
            </a:p>
          </p:txBody>
        </p:sp>
      </p:grpSp>
      <p:grpSp>
        <p:nvGrpSpPr>
          <p:cNvPr id="11" name="Groupe 10">
            <a:extLst>
              <a:ext uri="{FF2B5EF4-FFF2-40B4-BE49-F238E27FC236}">
                <a16:creationId xmlns:a16="http://schemas.microsoft.com/office/drawing/2014/main" id="{6CEC02B8-870D-569B-7191-CCE831B6F50D}"/>
              </a:ext>
            </a:extLst>
          </p:cNvPr>
          <p:cNvGrpSpPr/>
          <p:nvPr/>
        </p:nvGrpSpPr>
        <p:grpSpPr>
          <a:xfrm>
            <a:off x="2611616" y="2361386"/>
            <a:ext cx="1174750" cy="601663"/>
            <a:chOff x="546100" y="1612899"/>
            <a:chExt cx="1174750" cy="601663"/>
          </a:xfrm>
        </p:grpSpPr>
        <p:sp>
          <p:nvSpPr>
            <p:cNvPr id="12" name="Rectangle 11">
              <a:extLst>
                <a:ext uri="{FF2B5EF4-FFF2-40B4-BE49-F238E27FC236}">
                  <a16:creationId xmlns:a16="http://schemas.microsoft.com/office/drawing/2014/main" id="{5581020E-B820-E05D-6EBE-913724FAE1FA}"/>
                </a:ext>
              </a:extLst>
            </p:cNvPr>
            <p:cNvSpPr/>
            <p:nvPr/>
          </p:nvSpPr>
          <p:spPr>
            <a:xfrm>
              <a:off x="546100" y="1612899"/>
              <a:ext cx="1174750" cy="60166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ZoneTexte 12">
              <a:extLst>
                <a:ext uri="{FF2B5EF4-FFF2-40B4-BE49-F238E27FC236}">
                  <a16:creationId xmlns:a16="http://schemas.microsoft.com/office/drawing/2014/main" id="{54C56362-5424-281C-14C5-4CE826F13012}"/>
                </a:ext>
              </a:extLst>
            </p:cNvPr>
            <p:cNvSpPr txBox="1"/>
            <p:nvPr/>
          </p:nvSpPr>
          <p:spPr>
            <a:xfrm>
              <a:off x="546100" y="1826627"/>
              <a:ext cx="1174750" cy="338554"/>
            </a:xfrm>
            <a:prstGeom prst="rect">
              <a:avLst/>
            </a:prstGeom>
            <a:noFill/>
          </p:spPr>
          <p:txBody>
            <a:bodyPr wrap="square" rtlCol="0">
              <a:spAutoFit/>
            </a:bodyPr>
            <a:lstStyle/>
            <a:p>
              <a:pPr algn="ctr"/>
              <a:r>
                <a:rPr lang="fr-FR" sz="800" dirty="0"/>
                <a:t>Annulation des demandes insertion</a:t>
              </a:r>
            </a:p>
          </p:txBody>
        </p:sp>
      </p:grpSp>
      <p:pic>
        <p:nvPicPr>
          <p:cNvPr id="16" name="Graphique 15" descr="Transférer avec un remplissage uni">
            <a:extLst>
              <a:ext uri="{FF2B5EF4-FFF2-40B4-BE49-F238E27FC236}">
                <a16:creationId xmlns:a16="http://schemas.microsoft.com/office/drawing/2014/main" id="{9D730D21-27E6-9BCA-5582-9ABE07C1117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752678" y="4905707"/>
            <a:ext cx="914400" cy="914400"/>
          </a:xfrm>
          <a:prstGeom prst="rect">
            <a:avLst/>
          </a:prstGeom>
        </p:spPr>
      </p:pic>
      <p:pic>
        <p:nvPicPr>
          <p:cNvPr id="19" name="Graphique 18" descr="Lien avec un remplissage uni">
            <a:extLst>
              <a:ext uri="{FF2B5EF4-FFF2-40B4-BE49-F238E27FC236}">
                <a16:creationId xmlns:a16="http://schemas.microsoft.com/office/drawing/2014/main" id="{8AAF8467-56DA-4B6F-C6DF-0A9E1C73B8A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325630" y="4905707"/>
            <a:ext cx="914400" cy="914400"/>
          </a:xfrm>
          <a:prstGeom prst="rect">
            <a:avLst/>
          </a:prstGeom>
        </p:spPr>
      </p:pic>
      <p:sp>
        <p:nvSpPr>
          <p:cNvPr id="5" name="Rectangle : coins arrondis 4">
            <a:extLst>
              <a:ext uri="{FF2B5EF4-FFF2-40B4-BE49-F238E27FC236}">
                <a16:creationId xmlns:a16="http://schemas.microsoft.com/office/drawing/2014/main" id="{5D141677-1299-4550-3751-9252CCA7155E}"/>
              </a:ext>
            </a:extLst>
          </p:cNvPr>
          <p:cNvSpPr/>
          <p:nvPr/>
        </p:nvSpPr>
        <p:spPr>
          <a:xfrm>
            <a:off x="2657088" y="2440014"/>
            <a:ext cx="1083806" cy="150813"/>
          </a:xfrm>
          <a:prstGeom prst="roundRect">
            <a:avLst/>
          </a:prstGeom>
          <a:solidFill>
            <a:srgbClr val="6D6D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t>Demandes</a:t>
            </a:r>
          </a:p>
        </p:txBody>
      </p:sp>
      <p:sp>
        <p:nvSpPr>
          <p:cNvPr id="8" name="Espace réservé de la date 2">
            <a:extLst>
              <a:ext uri="{FF2B5EF4-FFF2-40B4-BE49-F238E27FC236}">
                <a16:creationId xmlns:a16="http://schemas.microsoft.com/office/drawing/2014/main" id="{25595AB9-8CC7-16C0-9D24-797357BB8C3D}"/>
              </a:ext>
            </a:extLst>
          </p:cNvPr>
          <p:cNvSpPr>
            <a:spLocks noGrp="1"/>
          </p:cNvSpPr>
          <p:nvPr>
            <p:ph type="dt" sz="half" idx="11"/>
          </p:nvPr>
        </p:nvSpPr>
        <p:spPr>
          <a:xfrm>
            <a:off x="10152000" y="6378000"/>
            <a:ext cx="1560000" cy="480000"/>
          </a:xfrm>
        </p:spPr>
        <p:txBody>
          <a:bodyPr/>
          <a:lstStyle/>
          <a:p>
            <a:pPr algn="r"/>
            <a:fld id="{643A3B15-A2FC-4FB9-AD3A-A94576E8B51C}" type="datetime1">
              <a:rPr lang="fr-FR" cap="all" smtClean="0"/>
              <a:t>05/08/2025</a:t>
            </a:fld>
            <a:endParaRPr lang="fr-FR" cap="all" dirty="0"/>
          </a:p>
        </p:txBody>
      </p:sp>
    </p:spTree>
    <p:extLst>
      <p:ext uri="{BB962C8B-B14F-4D97-AF65-F5344CB8AC3E}">
        <p14:creationId xmlns:p14="http://schemas.microsoft.com/office/powerpoint/2010/main" val="5291069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65AA20-DE15-4953-52A5-5A952F5486C0}"/>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EBFF56EA-3E55-0B1B-B002-8DD0D983AE55}"/>
              </a:ext>
            </a:extLst>
          </p:cNvPr>
          <p:cNvSpPr>
            <a:spLocks noGrp="1"/>
          </p:cNvSpPr>
          <p:nvPr>
            <p:ph type="title"/>
          </p:nvPr>
        </p:nvSpPr>
        <p:spPr>
          <a:xfrm>
            <a:off x="480000" y="891740"/>
            <a:ext cx="11232000" cy="960000"/>
          </a:xfrm>
        </p:spPr>
        <p:txBody>
          <a:bodyPr/>
          <a:lstStyle/>
          <a:p>
            <a:r>
              <a:rPr lang="fr-FR" sz="2400" dirty="0">
                <a:solidFill>
                  <a:srgbClr val="000000"/>
                </a:solidFill>
              </a:rPr>
              <a:t>2. </a:t>
            </a:r>
            <a:r>
              <a:rPr lang="fr-FR" sz="2400" dirty="0"/>
              <a:t>Liste des sujets 2/4</a:t>
            </a:r>
            <a:endParaRPr lang="fr-FR" sz="1800" dirty="0">
              <a:solidFill>
                <a:srgbClr val="000000">
                  <a:lumMod val="75000"/>
                  <a:lumOff val="25000"/>
                </a:srgbClr>
              </a:solidFill>
            </a:endParaRPr>
          </a:p>
        </p:txBody>
      </p:sp>
      <p:sp>
        <p:nvSpPr>
          <p:cNvPr id="4" name="Espace réservé du pied de page 3">
            <a:extLst>
              <a:ext uri="{FF2B5EF4-FFF2-40B4-BE49-F238E27FC236}">
                <a16:creationId xmlns:a16="http://schemas.microsoft.com/office/drawing/2014/main" id="{F5A4FE96-94E6-4E41-CF61-7D4518E183D4}"/>
              </a:ext>
            </a:extLst>
          </p:cNvPr>
          <p:cNvSpPr>
            <a:spLocks noGrp="1"/>
          </p:cNvSpPr>
          <p:nvPr>
            <p:ph type="ftr" sz="quarter" idx="12"/>
          </p:nvPr>
        </p:nvSpPr>
        <p:spPr/>
        <p:txBody>
          <a:bodyPr/>
          <a:lstStyle/>
          <a:p>
            <a:r>
              <a:rPr lang="fr-FR" dirty="0"/>
              <a:t>Délégation interministérielle à l’hébergement et à l’accès au logement</a:t>
            </a:r>
          </a:p>
        </p:txBody>
      </p:sp>
      <p:sp>
        <p:nvSpPr>
          <p:cNvPr id="6" name="Rectangle 5">
            <a:extLst>
              <a:ext uri="{FF2B5EF4-FFF2-40B4-BE49-F238E27FC236}">
                <a16:creationId xmlns:a16="http://schemas.microsoft.com/office/drawing/2014/main" id="{BED29952-581A-5690-B677-B7E8A9E01BEE}"/>
              </a:ext>
            </a:extLst>
          </p:cNvPr>
          <p:cNvSpPr/>
          <p:nvPr/>
        </p:nvSpPr>
        <p:spPr>
          <a:xfrm>
            <a:off x="469112" y="1765777"/>
            <a:ext cx="11056655" cy="312822"/>
          </a:xfrm>
          <a:prstGeom prst="rect">
            <a:avLst/>
          </a:prstGeom>
          <a:solidFill>
            <a:schemeClr val="bg1">
              <a:lumMod val="95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fr-FR" sz="1600" b="1" dirty="0">
                <a:solidFill>
                  <a:schemeClr val="tx1"/>
                </a:solidFill>
              </a:rPr>
              <a:t>Sujets</a:t>
            </a:r>
          </a:p>
          <a:p>
            <a:endParaRPr lang="fr-FR" sz="1600" dirty="0">
              <a:solidFill>
                <a:schemeClr val="tx1"/>
              </a:solidFill>
            </a:endParaRPr>
          </a:p>
          <a:p>
            <a:endParaRPr lang="fr-FR" sz="1600" dirty="0">
              <a:solidFill>
                <a:schemeClr val="tx1"/>
              </a:solidFill>
            </a:endParaRPr>
          </a:p>
        </p:txBody>
      </p:sp>
      <p:sp>
        <p:nvSpPr>
          <p:cNvPr id="7" name="Rectangle 6">
            <a:extLst>
              <a:ext uri="{FF2B5EF4-FFF2-40B4-BE49-F238E27FC236}">
                <a16:creationId xmlns:a16="http://schemas.microsoft.com/office/drawing/2014/main" id="{4E6526E7-081B-A25F-988D-B3B053E3F605}"/>
              </a:ext>
            </a:extLst>
          </p:cNvPr>
          <p:cNvSpPr/>
          <p:nvPr/>
        </p:nvSpPr>
        <p:spPr>
          <a:xfrm>
            <a:off x="469112" y="2241999"/>
            <a:ext cx="5459760" cy="3801986"/>
          </a:xfrm>
          <a:prstGeom prst="rect">
            <a:avLst/>
          </a:prstGeom>
          <a:solidFill>
            <a:schemeClr val="bg1">
              <a:lumMod val="85000"/>
            </a:schemeClr>
          </a:solidFill>
          <a:ln>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1"/>
                </a:solidFill>
              </a:rPr>
              <a:t>Liste d’utilisateurs</a:t>
            </a:r>
          </a:p>
          <a:p>
            <a:pPr algn="ctr"/>
            <a:endParaRPr lang="fr-FR" sz="1200" dirty="0">
              <a:solidFill>
                <a:schemeClr val="tx1"/>
              </a:solidFill>
            </a:endParaRPr>
          </a:p>
          <a:p>
            <a:pPr algn="ctr"/>
            <a:r>
              <a:rPr lang="fr-FR" sz="1200" dirty="0">
                <a:solidFill>
                  <a:schemeClr val="tx1"/>
                </a:solidFill>
              </a:rPr>
              <a:t>Les requêtes utilisées n’ont pas de eu de résultats satisfaisant. </a:t>
            </a:r>
          </a:p>
          <a:p>
            <a:pPr algn="ctr"/>
            <a:r>
              <a:rPr lang="fr-FR" sz="1200" dirty="0">
                <a:solidFill>
                  <a:schemeClr val="tx1"/>
                </a:solidFill>
              </a:rPr>
              <a:t>La priorité a été donnée pour rétablir le fonctionnement de la recherche et l’autonomie des utilisateurs</a:t>
            </a:r>
          </a:p>
        </p:txBody>
      </p:sp>
      <p:sp>
        <p:nvSpPr>
          <p:cNvPr id="24" name="Rectangle 23">
            <a:extLst>
              <a:ext uri="{FF2B5EF4-FFF2-40B4-BE49-F238E27FC236}">
                <a16:creationId xmlns:a16="http://schemas.microsoft.com/office/drawing/2014/main" id="{ED67829F-ED4E-5A97-4AF2-568B00838D0A}"/>
              </a:ext>
            </a:extLst>
          </p:cNvPr>
          <p:cNvSpPr/>
          <p:nvPr/>
        </p:nvSpPr>
        <p:spPr>
          <a:xfrm>
            <a:off x="6059045" y="2241999"/>
            <a:ext cx="5459760" cy="3801986"/>
          </a:xfrm>
          <a:prstGeom prst="rect">
            <a:avLst/>
          </a:prstGeom>
          <a:solidFill>
            <a:schemeClr val="bg1">
              <a:lumMod val="85000"/>
            </a:schemeClr>
          </a:solidFill>
          <a:ln>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tx1"/>
                </a:solidFill>
              </a:rPr>
              <a:t>Droit à l’oubli</a:t>
            </a:r>
          </a:p>
          <a:p>
            <a:pPr algn="ctr"/>
            <a:endParaRPr lang="fr-FR" sz="1200" b="1" dirty="0">
              <a:solidFill>
                <a:schemeClr val="tx1"/>
              </a:solidFill>
            </a:endParaRPr>
          </a:p>
          <a:p>
            <a:pPr algn="ctr"/>
            <a:r>
              <a:rPr lang="fr-FR" sz="1200" dirty="0">
                <a:solidFill>
                  <a:schemeClr val="tx1"/>
                </a:solidFill>
              </a:rPr>
              <a:t>Améliorations attendues sur les performances et la pertinence des informations</a:t>
            </a:r>
          </a:p>
          <a:p>
            <a:pPr algn="ctr"/>
            <a:r>
              <a:rPr lang="fr-FR" sz="1200" dirty="0">
                <a:solidFill>
                  <a:schemeClr val="tx1"/>
                </a:solidFill>
              </a:rPr>
              <a:t>Impacts sur les volumes de données</a:t>
            </a:r>
          </a:p>
          <a:p>
            <a:pPr algn="ctr"/>
            <a:r>
              <a:rPr lang="fr-FR" sz="1200" dirty="0">
                <a:solidFill>
                  <a:schemeClr val="tx1"/>
                </a:solidFill>
              </a:rPr>
              <a:t>Ménages éligibles au droit à l’oubli</a:t>
            </a:r>
          </a:p>
          <a:p>
            <a:pPr algn="ctr"/>
            <a:endParaRPr lang="fr-FR" sz="1200" b="1" dirty="0">
              <a:solidFill>
                <a:schemeClr val="tx1"/>
              </a:solidFill>
            </a:endParaRPr>
          </a:p>
        </p:txBody>
      </p:sp>
      <p:grpSp>
        <p:nvGrpSpPr>
          <p:cNvPr id="36" name="Groupe 35">
            <a:extLst>
              <a:ext uri="{FF2B5EF4-FFF2-40B4-BE49-F238E27FC236}">
                <a16:creationId xmlns:a16="http://schemas.microsoft.com/office/drawing/2014/main" id="{7763651B-C4D1-5348-6F65-ED1820380C8B}"/>
              </a:ext>
            </a:extLst>
          </p:cNvPr>
          <p:cNvGrpSpPr/>
          <p:nvPr/>
        </p:nvGrpSpPr>
        <p:grpSpPr>
          <a:xfrm>
            <a:off x="8195455" y="2361385"/>
            <a:ext cx="1174750" cy="601663"/>
            <a:chOff x="546100" y="1612899"/>
            <a:chExt cx="1174750" cy="601663"/>
          </a:xfrm>
        </p:grpSpPr>
        <p:sp>
          <p:nvSpPr>
            <p:cNvPr id="37" name="Rectangle 36">
              <a:extLst>
                <a:ext uri="{FF2B5EF4-FFF2-40B4-BE49-F238E27FC236}">
                  <a16:creationId xmlns:a16="http://schemas.microsoft.com/office/drawing/2014/main" id="{8330128F-CDDC-B625-974E-B64E00D360FF}"/>
                </a:ext>
              </a:extLst>
            </p:cNvPr>
            <p:cNvSpPr/>
            <p:nvPr/>
          </p:nvSpPr>
          <p:spPr>
            <a:xfrm>
              <a:off x="546100" y="1612899"/>
              <a:ext cx="1174750" cy="60166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8" name="Rectangle : coins arrondis 37">
              <a:extLst>
                <a:ext uri="{FF2B5EF4-FFF2-40B4-BE49-F238E27FC236}">
                  <a16:creationId xmlns:a16="http://schemas.microsoft.com/office/drawing/2014/main" id="{C796603F-9E1A-3215-553B-4C668741034C}"/>
                </a:ext>
              </a:extLst>
            </p:cNvPr>
            <p:cNvSpPr/>
            <p:nvPr/>
          </p:nvSpPr>
          <p:spPr>
            <a:xfrm>
              <a:off x="591572" y="1675814"/>
              <a:ext cx="1083806" cy="150813"/>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t>Ménages</a:t>
              </a:r>
            </a:p>
          </p:txBody>
        </p:sp>
        <p:sp>
          <p:nvSpPr>
            <p:cNvPr id="39" name="ZoneTexte 38">
              <a:extLst>
                <a:ext uri="{FF2B5EF4-FFF2-40B4-BE49-F238E27FC236}">
                  <a16:creationId xmlns:a16="http://schemas.microsoft.com/office/drawing/2014/main" id="{E84609E4-1489-FFCB-0359-7A2C7B0ADC58}"/>
                </a:ext>
              </a:extLst>
            </p:cNvPr>
            <p:cNvSpPr txBox="1"/>
            <p:nvPr/>
          </p:nvSpPr>
          <p:spPr>
            <a:xfrm>
              <a:off x="546100" y="1826627"/>
              <a:ext cx="1174750" cy="215444"/>
            </a:xfrm>
            <a:prstGeom prst="rect">
              <a:avLst/>
            </a:prstGeom>
            <a:noFill/>
          </p:spPr>
          <p:txBody>
            <a:bodyPr wrap="square" rtlCol="0">
              <a:spAutoFit/>
            </a:bodyPr>
            <a:lstStyle/>
            <a:p>
              <a:pPr algn="ctr"/>
              <a:r>
                <a:rPr lang="fr-FR" sz="800" dirty="0"/>
                <a:t>Droit à l’oubli</a:t>
              </a:r>
            </a:p>
          </p:txBody>
        </p:sp>
      </p:grpSp>
      <p:grpSp>
        <p:nvGrpSpPr>
          <p:cNvPr id="11" name="Groupe 10">
            <a:extLst>
              <a:ext uri="{FF2B5EF4-FFF2-40B4-BE49-F238E27FC236}">
                <a16:creationId xmlns:a16="http://schemas.microsoft.com/office/drawing/2014/main" id="{6CEC02B8-870D-569B-7191-CCE831B6F50D}"/>
              </a:ext>
            </a:extLst>
          </p:cNvPr>
          <p:cNvGrpSpPr/>
          <p:nvPr/>
        </p:nvGrpSpPr>
        <p:grpSpPr>
          <a:xfrm>
            <a:off x="2611616" y="2361386"/>
            <a:ext cx="1174750" cy="601663"/>
            <a:chOff x="546100" y="1612899"/>
            <a:chExt cx="1174750" cy="601663"/>
          </a:xfrm>
        </p:grpSpPr>
        <p:sp>
          <p:nvSpPr>
            <p:cNvPr id="12" name="Rectangle 11">
              <a:extLst>
                <a:ext uri="{FF2B5EF4-FFF2-40B4-BE49-F238E27FC236}">
                  <a16:creationId xmlns:a16="http://schemas.microsoft.com/office/drawing/2014/main" id="{5581020E-B820-E05D-6EBE-913724FAE1FA}"/>
                </a:ext>
              </a:extLst>
            </p:cNvPr>
            <p:cNvSpPr/>
            <p:nvPr/>
          </p:nvSpPr>
          <p:spPr>
            <a:xfrm>
              <a:off x="546100" y="1612899"/>
              <a:ext cx="1174750" cy="60166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ZoneTexte 12">
              <a:extLst>
                <a:ext uri="{FF2B5EF4-FFF2-40B4-BE49-F238E27FC236}">
                  <a16:creationId xmlns:a16="http://schemas.microsoft.com/office/drawing/2014/main" id="{54C56362-5424-281C-14C5-4CE826F13012}"/>
                </a:ext>
              </a:extLst>
            </p:cNvPr>
            <p:cNvSpPr txBox="1"/>
            <p:nvPr/>
          </p:nvSpPr>
          <p:spPr>
            <a:xfrm>
              <a:off x="546100" y="1826627"/>
              <a:ext cx="1174750" cy="338554"/>
            </a:xfrm>
            <a:prstGeom prst="rect">
              <a:avLst/>
            </a:prstGeom>
            <a:noFill/>
          </p:spPr>
          <p:txBody>
            <a:bodyPr wrap="square" rtlCol="0">
              <a:spAutoFit/>
            </a:bodyPr>
            <a:lstStyle/>
            <a:p>
              <a:pPr algn="ctr"/>
              <a:r>
                <a:rPr lang="fr-FR" sz="800" dirty="0"/>
                <a:t>Listing des utilisateurs</a:t>
              </a:r>
            </a:p>
          </p:txBody>
        </p:sp>
      </p:grpSp>
      <p:sp>
        <p:nvSpPr>
          <p:cNvPr id="5" name="Rectangle : coins arrondis 4">
            <a:extLst>
              <a:ext uri="{FF2B5EF4-FFF2-40B4-BE49-F238E27FC236}">
                <a16:creationId xmlns:a16="http://schemas.microsoft.com/office/drawing/2014/main" id="{5D141677-1299-4550-3751-9252CCA7155E}"/>
              </a:ext>
            </a:extLst>
          </p:cNvPr>
          <p:cNvSpPr/>
          <p:nvPr/>
        </p:nvSpPr>
        <p:spPr>
          <a:xfrm>
            <a:off x="2657088" y="2440014"/>
            <a:ext cx="1083806" cy="150813"/>
          </a:xfrm>
          <a:prstGeom prst="roundRect">
            <a:avLst/>
          </a:prstGeom>
          <a:solidFill>
            <a:srgbClr val="6D6D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t>Utilisateurs</a:t>
            </a:r>
          </a:p>
        </p:txBody>
      </p:sp>
      <p:sp>
        <p:nvSpPr>
          <p:cNvPr id="8" name="Espace réservé de la date 2">
            <a:extLst>
              <a:ext uri="{FF2B5EF4-FFF2-40B4-BE49-F238E27FC236}">
                <a16:creationId xmlns:a16="http://schemas.microsoft.com/office/drawing/2014/main" id="{25595AB9-8CC7-16C0-9D24-797357BB8C3D}"/>
              </a:ext>
            </a:extLst>
          </p:cNvPr>
          <p:cNvSpPr>
            <a:spLocks noGrp="1"/>
          </p:cNvSpPr>
          <p:nvPr>
            <p:ph type="dt" sz="half" idx="11"/>
          </p:nvPr>
        </p:nvSpPr>
        <p:spPr>
          <a:xfrm>
            <a:off x="10152000" y="6378000"/>
            <a:ext cx="1560000" cy="480000"/>
          </a:xfrm>
        </p:spPr>
        <p:txBody>
          <a:bodyPr/>
          <a:lstStyle/>
          <a:p>
            <a:pPr algn="r"/>
            <a:fld id="{643A3B15-A2FC-4FB9-AD3A-A94576E8B51C}" type="datetime1">
              <a:rPr lang="fr-FR" cap="all" smtClean="0"/>
              <a:t>05/08/2025</a:t>
            </a:fld>
            <a:endParaRPr lang="fr-FR" cap="all" dirty="0"/>
          </a:p>
        </p:txBody>
      </p:sp>
      <p:pic>
        <p:nvPicPr>
          <p:cNvPr id="9" name="Graphique 8" descr="Livre fermé avec un remplissage uni">
            <a:extLst>
              <a:ext uri="{FF2B5EF4-FFF2-40B4-BE49-F238E27FC236}">
                <a16:creationId xmlns:a16="http://schemas.microsoft.com/office/drawing/2014/main" id="{2840EAC6-465B-4BB4-A0DE-66725783D57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741791" y="4833806"/>
            <a:ext cx="914400" cy="914400"/>
          </a:xfrm>
          <a:prstGeom prst="rect">
            <a:avLst/>
          </a:prstGeom>
        </p:spPr>
      </p:pic>
      <p:pic>
        <p:nvPicPr>
          <p:cNvPr id="14" name="Graphique 13" descr="Verrou avec un remplissage uni">
            <a:extLst>
              <a:ext uri="{FF2B5EF4-FFF2-40B4-BE49-F238E27FC236}">
                <a16:creationId xmlns:a16="http://schemas.microsoft.com/office/drawing/2014/main" id="{8207568F-BD95-4E8F-AA7D-6D0F21EC083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325630" y="4833806"/>
            <a:ext cx="914400" cy="914400"/>
          </a:xfrm>
          <a:prstGeom prst="rect">
            <a:avLst/>
          </a:prstGeom>
        </p:spPr>
      </p:pic>
    </p:spTree>
    <p:extLst>
      <p:ext uri="{BB962C8B-B14F-4D97-AF65-F5344CB8AC3E}">
        <p14:creationId xmlns:p14="http://schemas.microsoft.com/office/powerpoint/2010/main" val="323862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8F31F7-6626-65AA-D1B4-EFEB919B9C82}"/>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5A86719A-0392-0EC8-EF46-12EE3673B2AB}"/>
              </a:ext>
            </a:extLst>
          </p:cNvPr>
          <p:cNvSpPr>
            <a:spLocks noGrp="1"/>
          </p:cNvSpPr>
          <p:nvPr>
            <p:ph type="title"/>
          </p:nvPr>
        </p:nvSpPr>
        <p:spPr>
          <a:xfrm>
            <a:off x="480000" y="891740"/>
            <a:ext cx="11232000" cy="960000"/>
          </a:xfrm>
        </p:spPr>
        <p:txBody>
          <a:bodyPr/>
          <a:lstStyle/>
          <a:p>
            <a:r>
              <a:rPr lang="fr-FR" sz="2400" dirty="0">
                <a:solidFill>
                  <a:srgbClr val="000000"/>
                </a:solidFill>
              </a:rPr>
              <a:t>2. </a:t>
            </a:r>
            <a:r>
              <a:rPr lang="fr-FR" sz="2400" dirty="0"/>
              <a:t>Liste des sujets 3/4</a:t>
            </a:r>
            <a:endParaRPr lang="fr-FR" sz="1800" dirty="0">
              <a:solidFill>
                <a:srgbClr val="000000">
                  <a:lumMod val="75000"/>
                  <a:lumOff val="25000"/>
                </a:srgbClr>
              </a:solidFill>
            </a:endParaRPr>
          </a:p>
        </p:txBody>
      </p:sp>
      <p:sp>
        <p:nvSpPr>
          <p:cNvPr id="4" name="Espace réservé du pied de page 3">
            <a:extLst>
              <a:ext uri="{FF2B5EF4-FFF2-40B4-BE49-F238E27FC236}">
                <a16:creationId xmlns:a16="http://schemas.microsoft.com/office/drawing/2014/main" id="{31ABFFE3-163F-1E98-19B8-41729CBDD74D}"/>
              </a:ext>
            </a:extLst>
          </p:cNvPr>
          <p:cNvSpPr>
            <a:spLocks noGrp="1"/>
          </p:cNvSpPr>
          <p:nvPr>
            <p:ph type="ftr" sz="quarter" idx="12"/>
          </p:nvPr>
        </p:nvSpPr>
        <p:spPr/>
        <p:txBody>
          <a:bodyPr/>
          <a:lstStyle/>
          <a:p>
            <a:r>
              <a:rPr lang="fr-FR" dirty="0"/>
              <a:t>Délégation interministérielle à l’hébergement et à l’accès au logement</a:t>
            </a:r>
          </a:p>
        </p:txBody>
      </p:sp>
      <p:sp>
        <p:nvSpPr>
          <p:cNvPr id="6" name="Rectangle 5">
            <a:extLst>
              <a:ext uri="{FF2B5EF4-FFF2-40B4-BE49-F238E27FC236}">
                <a16:creationId xmlns:a16="http://schemas.microsoft.com/office/drawing/2014/main" id="{45AECB53-62FC-1250-BA35-EBDE00F4456E}"/>
              </a:ext>
            </a:extLst>
          </p:cNvPr>
          <p:cNvSpPr/>
          <p:nvPr/>
        </p:nvSpPr>
        <p:spPr>
          <a:xfrm>
            <a:off x="469111" y="1341414"/>
            <a:ext cx="11056655" cy="312822"/>
          </a:xfrm>
          <a:prstGeom prst="rect">
            <a:avLst/>
          </a:prstGeom>
          <a:solidFill>
            <a:schemeClr val="bg1">
              <a:lumMod val="95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fr-FR" sz="1600" b="1" dirty="0">
                <a:solidFill>
                  <a:schemeClr val="tx1"/>
                </a:solidFill>
              </a:rPr>
              <a:t>Sujets</a:t>
            </a:r>
          </a:p>
          <a:p>
            <a:endParaRPr lang="fr-FR" sz="1600" dirty="0">
              <a:solidFill>
                <a:schemeClr val="tx1"/>
              </a:solidFill>
            </a:endParaRPr>
          </a:p>
          <a:p>
            <a:endParaRPr lang="fr-FR" sz="1600" dirty="0">
              <a:solidFill>
                <a:schemeClr val="tx1"/>
              </a:solidFill>
            </a:endParaRPr>
          </a:p>
        </p:txBody>
      </p:sp>
      <p:sp>
        <p:nvSpPr>
          <p:cNvPr id="5" name="Espace réservé de la date 2">
            <a:extLst>
              <a:ext uri="{FF2B5EF4-FFF2-40B4-BE49-F238E27FC236}">
                <a16:creationId xmlns:a16="http://schemas.microsoft.com/office/drawing/2014/main" id="{A3055D7C-A407-9458-9C51-6A680BB6950A}"/>
              </a:ext>
            </a:extLst>
          </p:cNvPr>
          <p:cNvSpPr>
            <a:spLocks noGrp="1"/>
          </p:cNvSpPr>
          <p:nvPr>
            <p:ph type="dt" sz="half" idx="11"/>
          </p:nvPr>
        </p:nvSpPr>
        <p:spPr>
          <a:xfrm>
            <a:off x="10152000" y="6378000"/>
            <a:ext cx="1560000" cy="480000"/>
          </a:xfrm>
        </p:spPr>
        <p:txBody>
          <a:bodyPr/>
          <a:lstStyle/>
          <a:p>
            <a:pPr algn="r"/>
            <a:fld id="{643A3B15-A2FC-4FB9-AD3A-A94576E8B51C}" type="datetime1">
              <a:rPr lang="fr-FR" cap="all" smtClean="0"/>
              <a:t>05/08/2025</a:t>
            </a:fld>
            <a:endParaRPr lang="fr-FR" cap="all" dirty="0"/>
          </a:p>
        </p:txBody>
      </p:sp>
      <p:graphicFrame>
        <p:nvGraphicFramePr>
          <p:cNvPr id="7" name="Tableau 6">
            <a:extLst>
              <a:ext uri="{FF2B5EF4-FFF2-40B4-BE49-F238E27FC236}">
                <a16:creationId xmlns:a16="http://schemas.microsoft.com/office/drawing/2014/main" id="{C15410C7-B86A-9BE7-3AC0-00ED3619B759}"/>
              </a:ext>
            </a:extLst>
          </p:cNvPr>
          <p:cNvGraphicFramePr>
            <a:graphicFrameLocks noGrp="1"/>
          </p:cNvGraphicFramePr>
          <p:nvPr>
            <p:extLst>
              <p:ext uri="{D42A27DB-BD31-4B8C-83A1-F6EECF244321}">
                <p14:modId xmlns:p14="http://schemas.microsoft.com/office/powerpoint/2010/main" val="3025452132"/>
              </p:ext>
            </p:extLst>
          </p:nvPr>
        </p:nvGraphicFramePr>
        <p:xfrm>
          <a:off x="480000" y="1710368"/>
          <a:ext cx="11232001" cy="4508235"/>
        </p:xfrm>
        <a:graphic>
          <a:graphicData uri="http://schemas.openxmlformats.org/drawingml/2006/table">
            <a:tbl>
              <a:tblPr firstRow="1">
                <a:tableStyleId>{5C22544A-7EE6-4342-B048-85BDC9FD1C3A}</a:tableStyleId>
              </a:tblPr>
              <a:tblGrid>
                <a:gridCol w="802535">
                  <a:extLst>
                    <a:ext uri="{9D8B030D-6E8A-4147-A177-3AD203B41FA5}">
                      <a16:colId xmlns:a16="http://schemas.microsoft.com/office/drawing/2014/main" val="1083242328"/>
                    </a:ext>
                  </a:extLst>
                </a:gridCol>
                <a:gridCol w="1273379">
                  <a:extLst>
                    <a:ext uri="{9D8B030D-6E8A-4147-A177-3AD203B41FA5}">
                      <a16:colId xmlns:a16="http://schemas.microsoft.com/office/drawing/2014/main" val="2517943863"/>
                    </a:ext>
                  </a:extLst>
                </a:gridCol>
                <a:gridCol w="7376925">
                  <a:extLst>
                    <a:ext uri="{9D8B030D-6E8A-4147-A177-3AD203B41FA5}">
                      <a16:colId xmlns:a16="http://schemas.microsoft.com/office/drawing/2014/main" val="1072609696"/>
                    </a:ext>
                  </a:extLst>
                </a:gridCol>
                <a:gridCol w="1779162">
                  <a:extLst>
                    <a:ext uri="{9D8B030D-6E8A-4147-A177-3AD203B41FA5}">
                      <a16:colId xmlns:a16="http://schemas.microsoft.com/office/drawing/2014/main" val="3605248173"/>
                    </a:ext>
                  </a:extLst>
                </a:gridCol>
              </a:tblGrid>
              <a:tr h="291880">
                <a:tc>
                  <a:txBody>
                    <a:bodyPr/>
                    <a:lstStyle/>
                    <a:p>
                      <a:pPr algn="l" fontAlgn="b"/>
                      <a:r>
                        <a:rPr lang="fr-FR" sz="1000" u="none" strike="noStrike" dirty="0">
                          <a:effectLst/>
                        </a:rPr>
                        <a:t>Type de ticket</a:t>
                      </a:r>
                      <a:endParaRPr lang="fr-FR" sz="1000" b="0" i="0" u="none" strike="noStrike" dirty="0">
                        <a:solidFill>
                          <a:srgbClr val="000000"/>
                        </a:solidFill>
                        <a:effectLst/>
                        <a:latin typeface="Arial" panose="020B0604020202020204" pitchFamily="34" charset="0"/>
                      </a:endParaRPr>
                    </a:p>
                  </a:txBody>
                  <a:tcPr marL="7077" marR="7077" marT="7077" marB="0" anchor="b"/>
                </a:tc>
                <a:tc>
                  <a:txBody>
                    <a:bodyPr/>
                    <a:lstStyle/>
                    <a:p>
                      <a:pPr algn="l" fontAlgn="b"/>
                      <a:r>
                        <a:rPr lang="fr-FR" sz="1000" u="none" strike="noStrike">
                          <a:effectLst/>
                        </a:rPr>
                        <a:t>Clé</a:t>
                      </a:r>
                      <a:endParaRPr lang="fr-FR" sz="1000" b="0" i="0" u="none" strike="noStrike">
                        <a:solidFill>
                          <a:srgbClr val="000000"/>
                        </a:solidFill>
                        <a:effectLst/>
                        <a:latin typeface="Arial" panose="020B0604020202020204" pitchFamily="34" charset="0"/>
                      </a:endParaRPr>
                    </a:p>
                  </a:txBody>
                  <a:tcPr marL="7077" marR="7077" marT="7077" marB="0" anchor="b"/>
                </a:tc>
                <a:tc>
                  <a:txBody>
                    <a:bodyPr/>
                    <a:lstStyle/>
                    <a:p>
                      <a:pPr algn="l" fontAlgn="b"/>
                      <a:r>
                        <a:rPr lang="fr-FR" sz="1000" u="none" strike="noStrike" dirty="0">
                          <a:effectLst/>
                        </a:rPr>
                        <a:t>Résumé</a:t>
                      </a:r>
                      <a:endParaRPr lang="fr-FR" sz="1000" b="0" i="0" u="none" strike="noStrike" dirty="0">
                        <a:solidFill>
                          <a:srgbClr val="000000"/>
                        </a:solidFill>
                        <a:effectLst/>
                        <a:latin typeface="Arial" panose="020B0604020202020204" pitchFamily="34" charset="0"/>
                      </a:endParaRPr>
                    </a:p>
                  </a:txBody>
                  <a:tcPr marL="7077" marR="7077" marT="7077" marB="0" anchor="b"/>
                </a:tc>
                <a:tc>
                  <a:txBody>
                    <a:bodyPr/>
                    <a:lstStyle/>
                    <a:p>
                      <a:pPr algn="l" fontAlgn="b"/>
                      <a:r>
                        <a:rPr lang="fr-FR" sz="1000" b="1" i="0" u="none" strike="noStrike">
                          <a:solidFill>
                            <a:schemeClr val="bg1"/>
                          </a:solidFill>
                          <a:effectLst/>
                          <a:latin typeface="+mn-lt"/>
                        </a:rPr>
                        <a:t>Statut</a:t>
                      </a:r>
                      <a:endParaRPr lang="fr-FR" sz="1000" b="1" i="0" u="none" strike="noStrike" dirty="0">
                        <a:solidFill>
                          <a:schemeClr val="bg1"/>
                        </a:solidFill>
                        <a:effectLst/>
                        <a:latin typeface="+mn-lt"/>
                      </a:endParaRPr>
                    </a:p>
                  </a:txBody>
                  <a:tcPr marL="7077" marR="7077" marT="7077" marB="0" anchor="b"/>
                </a:tc>
                <a:extLst>
                  <a:ext uri="{0D108BD9-81ED-4DB2-BD59-A6C34878D82A}">
                    <a16:rowId xmlns:a16="http://schemas.microsoft.com/office/drawing/2014/main" val="1693467115"/>
                  </a:ext>
                </a:extLst>
              </a:tr>
              <a:tr h="242228">
                <a:tc>
                  <a:txBody>
                    <a:bodyPr/>
                    <a:lstStyle/>
                    <a:p>
                      <a:pPr marL="0" algn="l" defTabSz="1219170" rtl="0" eaLnBrk="1" fontAlgn="b" latinLnBrk="0" hangingPunct="1"/>
                      <a:r>
                        <a:rPr lang="fr-FR" sz="1000" u="none" strike="noStrike" kern="1200" dirty="0">
                          <a:solidFill>
                            <a:schemeClr val="dk1"/>
                          </a:solidFill>
                          <a:effectLst/>
                          <a:latin typeface="+mn-lt"/>
                          <a:ea typeface="+mn-ea"/>
                          <a:cs typeface="+mn-cs"/>
                        </a:rPr>
                        <a:t>Evolution</a:t>
                      </a:r>
                    </a:p>
                  </a:txBody>
                  <a:tcPr marL="7077" marR="7077" marT="7077" marB="0" anchor="b"/>
                </a:tc>
                <a:tc>
                  <a:txBody>
                    <a:bodyPr/>
                    <a:lstStyle/>
                    <a:p>
                      <a:pPr marL="0" marR="0" lvl="0" indent="0" algn="l" defTabSz="1219170" rtl="0" eaLnBrk="1" fontAlgn="b" latinLnBrk="0" hangingPunct="1">
                        <a:lnSpc>
                          <a:spcPct val="100000"/>
                        </a:lnSpc>
                        <a:spcBef>
                          <a:spcPts val="0"/>
                        </a:spcBef>
                        <a:spcAft>
                          <a:spcPts val="0"/>
                        </a:spcAft>
                        <a:buClrTx/>
                        <a:buSzTx/>
                        <a:buFontTx/>
                        <a:buNone/>
                        <a:tabLst/>
                        <a:defRPr/>
                      </a:pPr>
                      <a:r>
                        <a:rPr lang="fr-FR" sz="1000" u="sng" strike="noStrike" kern="1200" dirty="0">
                          <a:solidFill>
                            <a:schemeClr val="dk1"/>
                          </a:solidFill>
                          <a:effectLst/>
                          <a:latin typeface="+mn-lt"/>
                          <a:ea typeface="+mn-ea"/>
                          <a:cs typeface="+mn-cs"/>
                          <a:hlinkClick r:id="rId2">
                            <a:extLst>
                              <a:ext uri="{A12FA001-AC4F-418D-AE19-62706E023703}">
                                <ahyp:hlinkClr xmlns:ahyp="http://schemas.microsoft.com/office/drawing/2018/hyperlinkcolor" val="tx"/>
                              </a:ext>
                            </a:extLst>
                          </a:hlinkClick>
                        </a:rPr>
                        <a:t>SISIAO_RQM-10294</a:t>
                      </a:r>
                      <a:endParaRPr lang="fr-FR" sz="1000" u="sng" strike="noStrike" kern="1200" dirty="0">
                        <a:solidFill>
                          <a:schemeClr val="dk1"/>
                        </a:solidFill>
                        <a:effectLst/>
                        <a:latin typeface="+mn-lt"/>
                        <a:ea typeface="+mn-ea"/>
                        <a:cs typeface="+mn-cs"/>
                      </a:endParaRPr>
                    </a:p>
                  </a:txBody>
                  <a:tcPr marL="7077" marR="7077" marT="7077" marB="0" anchor="b"/>
                </a:tc>
                <a:tc>
                  <a:txBody>
                    <a:bodyPr/>
                    <a:lstStyle/>
                    <a:p>
                      <a:pPr algn="l" fontAlgn="b"/>
                      <a:r>
                        <a:rPr lang="fr-FR" sz="1000" u="none" strike="noStrike" kern="1200" dirty="0">
                          <a:solidFill>
                            <a:schemeClr val="dk1"/>
                          </a:solidFill>
                          <a:effectLst/>
                          <a:latin typeface="+mn-lt"/>
                          <a:ea typeface="+mn-ea"/>
                          <a:cs typeface="+mn-cs"/>
                        </a:rPr>
                        <a:t>Retirer la possibilité de paramétrer l’autorisation d’admission directe pour les utilisateurs ne faisant pas partie du SIAO</a:t>
                      </a:r>
                    </a:p>
                  </a:txBody>
                  <a:tcPr marL="7077" marR="7077" marT="7077" marB="0" anchor="b"/>
                </a:tc>
                <a:tc>
                  <a:txBody>
                    <a:bodyPr/>
                    <a:lstStyle/>
                    <a:p>
                      <a:pPr algn="l" fontAlgn="b"/>
                      <a:r>
                        <a:rPr lang="fr-FR" sz="1000" b="0" i="0" u="none" strike="noStrike" dirty="0">
                          <a:solidFill>
                            <a:srgbClr val="000000"/>
                          </a:solidFill>
                          <a:effectLst/>
                          <a:latin typeface="+mn-lt"/>
                        </a:rPr>
                        <a:t>En analyse -&gt; Priorisé</a:t>
                      </a:r>
                    </a:p>
                  </a:txBody>
                  <a:tcPr marL="7077" marR="7077" marT="7077" marB="0" anchor="b"/>
                </a:tc>
                <a:extLst>
                  <a:ext uri="{0D108BD9-81ED-4DB2-BD59-A6C34878D82A}">
                    <a16:rowId xmlns:a16="http://schemas.microsoft.com/office/drawing/2014/main" val="672631094"/>
                  </a:ext>
                </a:extLst>
              </a:tr>
              <a:tr h="291880">
                <a:tc>
                  <a:txBody>
                    <a:bodyPr/>
                    <a:lstStyle/>
                    <a:p>
                      <a:pPr algn="l" fontAlgn="b"/>
                      <a:r>
                        <a:rPr lang="fr-FR" sz="1000" u="none" strike="noStrike" dirty="0">
                          <a:effectLst/>
                        </a:rPr>
                        <a:t>Incident</a:t>
                      </a:r>
                      <a:endParaRPr lang="fr-FR" sz="1000" b="0" i="0" u="none" strike="noStrike" dirty="0">
                        <a:solidFill>
                          <a:srgbClr val="000000"/>
                        </a:solidFill>
                        <a:effectLst/>
                        <a:latin typeface="Arial" panose="020B0604020202020204" pitchFamily="34" charset="0"/>
                      </a:endParaRPr>
                    </a:p>
                  </a:txBody>
                  <a:tcPr marL="7077" marR="7077" marT="7077" marB="0" anchor="b"/>
                </a:tc>
                <a:tc>
                  <a:txBody>
                    <a:bodyPr/>
                    <a:lstStyle/>
                    <a:p>
                      <a:pPr algn="l" fontAlgn="b"/>
                      <a:r>
                        <a:rPr lang="fr-FR" sz="1000" u="sng" strike="noStrike" dirty="0">
                          <a:effectLst/>
                          <a:hlinkClick r:id="rId3"/>
                        </a:rPr>
                        <a:t>SISIAO_RQM-10293</a:t>
                      </a:r>
                      <a:endParaRPr lang="fr-FR" sz="1000" b="0" i="0" u="sng" strike="noStrike" dirty="0">
                        <a:solidFill>
                          <a:srgbClr val="0000FF"/>
                        </a:solidFill>
                        <a:effectLst/>
                        <a:latin typeface="Arial" panose="020B0604020202020204" pitchFamily="34" charset="0"/>
                      </a:endParaRPr>
                    </a:p>
                  </a:txBody>
                  <a:tcPr marL="7077" marR="7077" marT="7077" marB="0" anchor="b"/>
                </a:tc>
                <a:tc>
                  <a:txBody>
                    <a:bodyPr/>
                    <a:lstStyle/>
                    <a:p>
                      <a:pPr algn="l" fontAlgn="b"/>
                      <a:r>
                        <a:rPr lang="fr-FR" sz="1000" u="none" strike="noStrike" dirty="0">
                          <a:effectLst/>
                        </a:rPr>
                        <a:t>Export du tableau de bord « Demandes inscrites sur liste d’attente » -&gt; le nom de liste d’attente n’est pas correctement restitué quand la personne est sur plusieurs listes d’attente</a:t>
                      </a:r>
                      <a:endParaRPr lang="fr-FR" sz="1000" b="0" i="0" u="none" strike="noStrike" dirty="0">
                        <a:solidFill>
                          <a:srgbClr val="000000"/>
                        </a:solidFill>
                        <a:effectLst/>
                        <a:latin typeface="Arial" panose="020B0604020202020204" pitchFamily="34" charset="0"/>
                      </a:endParaRPr>
                    </a:p>
                  </a:txBody>
                  <a:tcPr marL="7077" marR="7077" marT="7077" marB="0" anchor="b"/>
                </a:tc>
                <a:tc>
                  <a:txBody>
                    <a:bodyPr/>
                    <a:lstStyle/>
                    <a:p>
                      <a:pPr algn="l" fontAlgn="b"/>
                      <a:r>
                        <a:rPr lang="fr-FR" sz="1000" b="0" i="0" u="none" strike="noStrike" dirty="0">
                          <a:solidFill>
                            <a:srgbClr val="000000"/>
                          </a:solidFill>
                          <a:effectLst/>
                          <a:latin typeface="+mn-lt"/>
                        </a:rPr>
                        <a:t>En attente -&gt; En analyse</a:t>
                      </a:r>
                    </a:p>
                  </a:txBody>
                  <a:tcPr marL="7077" marR="7077" marT="7077" marB="0" anchor="b"/>
                </a:tc>
                <a:extLst>
                  <a:ext uri="{0D108BD9-81ED-4DB2-BD59-A6C34878D82A}">
                    <a16:rowId xmlns:a16="http://schemas.microsoft.com/office/drawing/2014/main" val="437922834"/>
                  </a:ext>
                </a:extLst>
              </a:tr>
              <a:tr h="242228">
                <a:tc>
                  <a:txBody>
                    <a:bodyPr/>
                    <a:lstStyle/>
                    <a:p>
                      <a:pPr algn="l" fontAlgn="b"/>
                      <a:r>
                        <a:rPr lang="fr-FR" sz="1000" u="none" strike="noStrike">
                          <a:effectLst/>
                        </a:rPr>
                        <a:t>Evolution</a:t>
                      </a:r>
                      <a:endParaRPr lang="fr-FR" sz="1000" b="0" i="0" u="none" strike="noStrike">
                        <a:solidFill>
                          <a:srgbClr val="000000"/>
                        </a:solidFill>
                        <a:effectLst/>
                        <a:latin typeface="Arial" panose="020B0604020202020204" pitchFamily="34" charset="0"/>
                      </a:endParaRPr>
                    </a:p>
                  </a:txBody>
                  <a:tcPr marL="7077" marR="7077" marT="7077" marB="0" anchor="b"/>
                </a:tc>
                <a:tc>
                  <a:txBody>
                    <a:bodyPr/>
                    <a:lstStyle/>
                    <a:p>
                      <a:pPr algn="l" fontAlgn="b"/>
                      <a:r>
                        <a:rPr lang="fr-FR" sz="1000" u="sng" strike="noStrike">
                          <a:effectLst/>
                          <a:hlinkClick r:id="rId4"/>
                        </a:rPr>
                        <a:t>SISIAO_RQM-10292</a:t>
                      </a:r>
                      <a:endParaRPr lang="fr-FR" sz="1000" b="0" i="0" u="sng" strike="noStrike">
                        <a:solidFill>
                          <a:srgbClr val="0000FF"/>
                        </a:solidFill>
                        <a:effectLst/>
                        <a:latin typeface="Arial" panose="020B0604020202020204" pitchFamily="34" charset="0"/>
                      </a:endParaRPr>
                    </a:p>
                  </a:txBody>
                  <a:tcPr marL="7077" marR="7077" marT="7077" marB="0" anchor="b"/>
                </a:tc>
                <a:tc>
                  <a:txBody>
                    <a:bodyPr/>
                    <a:lstStyle/>
                    <a:p>
                      <a:pPr algn="l" fontAlgn="b"/>
                      <a:r>
                        <a:rPr lang="fr-FR" sz="1000" u="none" strike="noStrike" dirty="0">
                          <a:effectLst/>
                        </a:rPr>
                        <a:t>Tableau de bord - Renommer : »Demandes refusées ou annulées par le SIAO » en «  Demandes annulées ou refusées »</a:t>
                      </a:r>
                      <a:endParaRPr lang="fr-FR" sz="1000" b="0" i="0" u="none" strike="noStrike" dirty="0">
                        <a:solidFill>
                          <a:srgbClr val="000000"/>
                        </a:solidFill>
                        <a:effectLst/>
                        <a:latin typeface="Arial" panose="020B0604020202020204" pitchFamily="34" charset="0"/>
                      </a:endParaRPr>
                    </a:p>
                  </a:txBody>
                  <a:tcPr marL="7077" marR="7077" marT="7077" marB="0" anchor="b"/>
                </a:tc>
                <a:tc>
                  <a:txBody>
                    <a:bodyPr/>
                    <a:lstStyle/>
                    <a:p>
                      <a:pPr algn="l" fontAlgn="b"/>
                      <a:r>
                        <a:rPr lang="fr-FR" sz="1000" b="0" i="0" u="none" strike="noStrike" dirty="0">
                          <a:solidFill>
                            <a:srgbClr val="000000"/>
                          </a:solidFill>
                          <a:effectLst/>
                          <a:latin typeface="+mn-lt"/>
                        </a:rPr>
                        <a:t>En attente</a:t>
                      </a:r>
                    </a:p>
                  </a:txBody>
                  <a:tcPr marL="7077" marR="7077" marT="7077" marB="0" anchor="b"/>
                </a:tc>
                <a:extLst>
                  <a:ext uri="{0D108BD9-81ED-4DB2-BD59-A6C34878D82A}">
                    <a16:rowId xmlns:a16="http://schemas.microsoft.com/office/drawing/2014/main" val="4282428100"/>
                  </a:ext>
                </a:extLst>
              </a:tr>
              <a:tr h="242228">
                <a:tc>
                  <a:txBody>
                    <a:bodyPr/>
                    <a:lstStyle/>
                    <a:p>
                      <a:pPr algn="l" fontAlgn="b"/>
                      <a:r>
                        <a:rPr lang="fr-FR" sz="1000" u="none" strike="noStrike">
                          <a:effectLst/>
                        </a:rPr>
                        <a:t>Evolution</a:t>
                      </a:r>
                      <a:endParaRPr lang="fr-FR" sz="1000" b="0" i="0" u="none" strike="noStrike">
                        <a:solidFill>
                          <a:srgbClr val="000000"/>
                        </a:solidFill>
                        <a:effectLst/>
                        <a:latin typeface="Arial" panose="020B0604020202020204" pitchFamily="34" charset="0"/>
                      </a:endParaRPr>
                    </a:p>
                  </a:txBody>
                  <a:tcPr marL="7077" marR="7077" marT="7077" marB="0" anchor="b"/>
                </a:tc>
                <a:tc>
                  <a:txBody>
                    <a:bodyPr/>
                    <a:lstStyle/>
                    <a:p>
                      <a:pPr algn="l" fontAlgn="b"/>
                      <a:r>
                        <a:rPr lang="fr-FR" sz="1000" u="sng" strike="noStrike">
                          <a:effectLst/>
                          <a:hlinkClick r:id="rId5"/>
                        </a:rPr>
                        <a:t>SISIAO_RQM-10290</a:t>
                      </a:r>
                      <a:endParaRPr lang="fr-FR" sz="1000" b="0" i="0" u="sng" strike="noStrike">
                        <a:solidFill>
                          <a:srgbClr val="0000FF"/>
                        </a:solidFill>
                        <a:effectLst/>
                        <a:latin typeface="Arial" panose="020B0604020202020204" pitchFamily="34" charset="0"/>
                      </a:endParaRPr>
                    </a:p>
                  </a:txBody>
                  <a:tcPr marL="7077" marR="7077" marT="7077" marB="0" anchor="b"/>
                </a:tc>
                <a:tc>
                  <a:txBody>
                    <a:bodyPr/>
                    <a:lstStyle/>
                    <a:p>
                      <a:pPr algn="l" fontAlgn="b"/>
                      <a:r>
                        <a:rPr lang="fr-FR" sz="1000" u="none" strike="noStrike">
                          <a:effectLst/>
                        </a:rPr>
                        <a:t>Rendre plus visible le lien pour visualiser les demandes du ménage</a:t>
                      </a:r>
                      <a:endParaRPr lang="fr-FR" sz="1000" b="0" i="0" u="none" strike="noStrike">
                        <a:solidFill>
                          <a:srgbClr val="000000"/>
                        </a:solidFill>
                        <a:effectLst/>
                        <a:latin typeface="Arial" panose="020B0604020202020204" pitchFamily="34" charset="0"/>
                      </a:endParaRPr>
                    </a:p>
                  </a:txBody>
                  <a:tcPr marL="7077" marR="7077" marT="7077" marB="0" anchor="b"/>
                </a:tc>
                <a:tc>
                  <a:txBody>
                    <a:bodyPr/>
                    <a:lstStyle/>
                    <a:p>
                      <a:pPr algn="l" fontAlgn="b"/>
                      <a:r>
                        <a:rPr lang="fr-FR" sz="1000" b="0" i="0" u="none" strike="noStrike" dirty="0">
                          <a:solidFill>
                            <a:srgbClr val="000000"/>
                          </a:solidFill>
                          <a:effectLst/>
                          <a:latin typeface="+mn-lt"/>
                        </a:rPr>
                        <a:t>En attente</a:t>
                      </a:r>
                    </a:p>
                  </a:txBody>
                  <a:tcPr marL="7077" marR="7077" marT="7077" marB="0" anchor="b"/>
                </a:tc>
                <a:extLst>
                  <a:ext uri="{0D108BD9-81ED-4DB2-BD59-A6C34878D82A}">
                    <a16:rowId xmlns:a16="http://schemas.microsoft.com/office/drawing/2014/main" val="1953306463"/>
                  </a:ext>
                </a:extLst>
              </a:tr>
              <a:tr h="242228">
                <a:tc>
                  <a:txBody>
                    <a:bodyPr/>
                    <a:lstStyle/>
                    <a:p>
                      <a:pPr algn="l" fontAlgn="b"/>
                      <a:r>
                        <a:rPr lang="fr-FR" sz="1000" u="none" strike="noStrike">
                          <a:effectLst/>
                        </a:rPr>
                        <a:t>Evolution</a:t>
                      </a:r>
                      <a:endParaRPr lang="fr-FR" sz="1000" b="0" i="0" u="none" strike="noStrike">
                        <a:solidFill>
                          <a:srgbClr val="000000"/>
                        </a:solidFill>
                        <a:effectLst/>
                        <a:latin typeface="Arial" panose="020B0604020202020204" pitchFamily="34" charset="0"/>
                      </a:endParaRPr>
                    </a:p>
                  </a:txBody>
                  <a:tcPr marL="7077" marR="7077" marT="7077" marB="0" anchor="b"/>
                </a:tc>
                <a:tc>
                  <a:txBody>
                    <a:bodyPr/>
                    <a:lstStyle/>
                    <a:p>
                      <a:pPr algn="l" fontAlgn="b"/>
                      <a:r>
                        <a:rPr lang="fr-FR" sz="1000" u="sng" strike="noStrike">
                          <a:effectLst/>
                          <a:hlinkClick r:id="rId6"/>
                        </a:rPr>
                        <a:t>SISIAO_RQM-10206</a:t>
                      </a:r>
                      <a:endParaRPr lang="fr-FR" sz="1000" b="0" i="0" u="sng" strike="noStrike">
                        <a:solidFill>
                          <a:srgbClr val="0000FF"/>
                        </a:solidFill>
                        <a:effectLst/>
                        <a:latin typeface="Arial" panose="020B0604020202020204" pitchFamily="34" charset="0"/>
                      </a:endParaRPr>
                    </a:p>
                  </a:txBody>
                  <a:tcPr marL="7077" marR="7077" marT="7077" marB="0" anchor="b"/>
                </a:tc>
                <a:tc>
                  <a:txBody>
                    <a:bodyPr/>
                    <a:lstStyle/>
                    <a:p>
                      <a:pPr algn="l" fontAlgn="b"/>
                      <a:r>
                        <a:rPr lang="fr-FR" sz="1000" u="none" strike="noStrike">
                          <a:effectLst/>
                        </a:rPr>
                        <a:t>Environnement de FORMATION - absence de bandeau distinctif sur les nouveaux fronts</a:t>
                      </a:r>
                      <a:endParaRPr lang="fr-FR" sz="1000" b="0" i="0" u="none" strike="noStrike">
                        <a:solidFill>
                          <a:srgbClr val="000000"/>
                        </a:solidFill>
                        <a:effectLst/>
                        <a:latin typeface="Arial" panose="020B0604020202020204" pitchFamily="34" charset="0"/>
                      </a:endParaRPr>
                    </a:p>
                  </a:txBody>
                  <a:tcPr marL="7077" marR="7077" marT="7077" marB="0" anchor="b"/>
                </a:tc>
                <a:tc>
                  <a:txBody>
                    <a:bodyPr/>
                    <a:lstStyle/>
                    <a:p>
                      <a:pPr algn="l" fontAlgn="b"/>
                      <a:r>
                        <a:rPr lang="fr-FR" sz="1000" b="0" i="0" u="none" strike="noStrike">
                          <a:solidFill>
                            <a:srgbClr val="000000"/>
                          </a:solidFill>
                          <a:effectLst/>
                          <a:latin typeface="+mn-lt"/>
                        </a:rPr>
                        <a:t>En attente</a:t>
                      </a:r>
                      <a:endParaRPr lang="fr-FR" sz="1000" b="0" i="0" u="none" strike="noStrike" dirty="0">
                        <a:solidFill>
                          <a:srgbClr val="000000"/>
                        </a:solidFill>
                        <a:effectLst/>
                        <a:latin typeface="+mn-lt"/>
                      </a:endParaRPr>
                    </a:p>
                  </a:txBody>
                  <a:tcPr marL="7077" marR="7077" marT="7077" marB="0" anchor="b"/>
                </a:tc>
                <a:extLst>
                  <a:ext uri="{0D108BD9-81ED-4DB2-BD59-A6C34878D82A}">
                    <a16:rowId xmlns:a16="http://schemas.microsoft.com/office/drawing/2014/main" val="45400286"/>
                  </a:ext>
                </a:extLst>
              </a:tr>
              <a:tr h="242228">
                <a:tc>
                  <a:txBody>
                    <a:bodyPr/>
                    <a:lstStyle/>
                    <a:p>
                      <a:pPr algn="l" fontAlgn="b"/>
                      <a:r>
                        <a:rPr lang="fr-FR" sz="1000" u="none" strike="noStrike">
                          <a:effectLst/>
                        </a:rPr>
                        <a:t>Evolution</a:t>
                      </a:r>
                      <a:endParaRPr lang="fr-FR" sz="1000" b="0" i="0" u="none" strike="noStrike">
                        <a:solidFill>
                          <a:srgbClr val="000000"/>
                        </a:solidFill>
                        <a:effectLst/>
                        <a:latin typeface="Arial" panose="020B0604020202020204" pitchFamily="34" charset="0"/>
                      </a:endParaRPr>
                    </a:p>
                  </a:txBody>
                  <a:tcPr marL="7077" marR="7077" marT="7077" marB="0" anchor="b"/>
                </a:tc>
                <a:tc>
                  <a:txBody>
                    <a:bodyPr/>
                    <a:lstStyle/>
                    <a:p>
                      <a:pPr algn="l" fontAlgn="b"/>
                      <a:r>
                        <a:rPr lang="fr-FR" sz="1000" u="sng" strike="noStrike">
                          <a:effectLst/>
                          <a:hlinkClick r:id="rId7"/>
                        </a:rPr>
                        <a:t>SISIAO_RQM-10202</a:t>
                      </a:r>
                      <a:endParaRPr lang="fr-FR" sz="1000" b="0" i="0" u="sng" strike="noStrike">
                        <a:solidFill>
                          <a:srgbClr val="0000FF"/>
                        </a:solidFill>
                        <a:effectLst/>
                        <a:latin typeface="Arial" panose="020B0604020202020204" pitchFamily="34" charset="0"/>
                      </a:endParaRPr>
                    </a:p>
                  </a:txBody>
                  <a:tcPr marL="7077" marR="7077" marT="7077" marB="0" anchor="b"/>
                </a:tc>
                <a:tc>
                  <a:txBody>
                    <a:bodyPr/>
                    <a:lstStyle/>
                    <a:p>
                      <a:pPr algn="l" fontAlgn="b"/>
                      <a:r>
                        <a:rPr lang="fr-FR" sz="1000" u="none" strike="noStrike" dirty="0">
                          <a:effectLst/>
                        </a:rPr>
                        <a:t>[MODOFF][V7.0.0][Gérer les utilisateurs] Filtre avec département-  Les profils affichés ne sont pas les bons</a:t>
                      </a:r>
                      <a:endParaRPr lang="fr-FR" sz="1000" b="0" i="0" u="none" strike="noStrike" dirty="0">
                        <a:solidFill>
                          <a:srgbClr val="000000"/>
                        </a:solidFill>
                        <a:effectLst/>
                        <a:latin typeface="Arial" panose="020B0604020202020204" pitchFamily="34" charset="0"/>
                      </a:endParaRPr>
                    </a:p>
                  </a:txBody>
                  <a:tcPr marL="7077" marR="7077" marT="7077" marB="0" anchor="b"/>
                </a:tc>
                <a:tc>
                  <a:txBody>
                    <a:bodyPr/>
                    <a:lstStyle/>
                    <a:p>
                      <a:pPr algn="l" fontAlgn="b"/>
                      <a:r>
                        <a:rPr lang="fr-FR" sz="1000" b="0" i="0" u="none" strike="noStrike">
                          <a:solidFill>
                            <a:srgbClr val="000000"/>
                          </a:solidFill>
                          <a:effectLst/>
                          <a:latin typeface="+mn-lt"/>
                        </a:rPr>
                        <a:t>En cours</a:t>
                      </a:r>
                      <a:endParaRPr lang="fr-FR" sz="1000" b="0" i="0" u="none" strike="noStrike" dirty="0">
                        <a:solidFill>
                          <a:srgbClr val="000000"/>
                        </a:solidFill>
                        <a:effectLst/>
                        <a:latin typeface="+mn-lt"/>
                      </a:endParaRPr>
                    </a:p>
                  </a:txBody>
                  <a:tcPr marL="7077" marR="7077" marT="7077" marB="0" anchor="b"/>
                </a:tc>
                <a:extLst>
                  <a:ext uri="{0D108BD9-81ED-4DB2-BD59-A6C34878D82A}">
                    <a16:rowId xmlns:a16="http://schemas.microsoft.com/office/drawing/2014/main" val="2755427442"/>
                  </a:ext>
                </a:extLst>
              </a:tr>
              <a:tr h="288263">
                <a:tc>
                  <a:txBody>
                    <a:bodyPr/>
                    <a:lstStyle/>
                    <a:p>
                      <a:pPr algn="l" fontAlgn="b"/>
                      <a:r>
                        <a:rPr lang="fr-FR" sz="1000" u="none" strike="noStrike">
                          <a:effectLst/>
                        </a:rPr>
                        <a:t>Intervention</a:t>
                      </a:r>
                      <a:endParaRPr lang="fr-FR" sz="1000" b="0" i="0" u="none" strike="noStrike">
                        <a:solidFill>
                          <a:srgbClr val="000000"/>
                        </a:solidFill>
                        <a:effectLst/>
                        <a:latin typeface="Arial" panose="020B0604020202020204" pitchFamily="34" charset="0"/>
                      </a:endParaRPr>
                    </a:p>
                  </a:txBody>
                  <a:tcPr marL="7077" marR="7077" marT="7077" marB="0" anchor="b"/>
                </a:tc>
                <a:tc>
                  <a:txBody>
                    <a:bodyPr/>
                    <a:lstStyle/>
                    <a:p>
                      <a:pPr algn="l" fontAlgn="b"/>
                      <a:r>
                        <a:rPr lang="fr-FR" sz="1000" u="sng" strike="noStrike">
                          <a:effectLst/>
                          <a:hlinkClick r:id="rId8"/>
                        </a:rPr>
                        <a:t>SISIAO_RQM-10103</a:t>
                      </a:r>
                      <a:endParaRPr lang="fr-FR" sz="1000" b="0" i="0" u="sng" strike="noStrike">
                        <a:solidFill>
                          <a:srgbClr val="0000FF"/>
                        </a:solidFill>
                        <a:effectLst/>
                        <a:latin typeface="Arial" panose="020B0604020202020204" pitchFamily="34" charset="0"/>
                      </a:endParaRPr>
                    </a:p>
                  </a:txBody>
                  <a:tcPr marL="7077" marR="7077" marT="7077" marB="0" anchor="b"/>
                </a:tc>
                <a:tc>
                  <a:txBody>
                    <a:bodyPr/>
                    <a:lstStyle/>
                    <a:p>
                      <a:pPr algn="l" fontAlgn="b"/>
                      <a:r>
                        <a:rPr lang="fr-FR" sz="1000" u="none" strike="noStrike" dirty="0">
                          <a:effectLst/>
                        </a:rPr>
                        <a:t>Reprise des inscriptions sur liste d'attente avec une date de désinscription et type de désinscription à tort</a:t>
                      </a:r>
                      <a:endParaRPr lang="fr-FR" sz="1000" b="0" i="0" u="none" strike="noStrike" dirty="0">
                        <a:solidFill>
                          <a:srgbClr val="000000"/>
                        </a:solidFill>
                        <a:effectLst/>
                        <a:latin typeface="Arial" panose="020B0604020202020204" pitchFamily="34" charset="0"/>
                      </a:endParaRPr>
                    </a:p>
                  </a:txBody>
                  <a:tcPr marL="7077" marR="7077" marT="7077" marB="0" anchor="b"/>
                </a:tc>
                <a:tc>
                  <a:txBody>
                    <a:bodyPr/>
                    <a:lstStyle/>
                    <a:p>
                      <a:pPr algn="l" fontAlgn="b"/>
                      <a:r>
                        <a:rPr lang="fr-FR" sz="1000" b="0" i="0" u="none" strike="noStrike" dirty="0">
                          <a:solidFill>
                            <a:srgbClr val="000000"/>
                          </a:solidFill>
                          <a:effectLst/>
                          <a:latin typeface="+mn-lt"/>
                        </a:rPr>
                        <a:t>En cours</a:t>
                      </a:r>
                    </a:p>
                  </a:txBody>
                  <a:tcPr marL="7077" marR="7077" marT="7077" marB="0" anchor="b"/>
                </a:tc>
                <a:extLst>
                  <a:ext uri="{0D108BD9-81ED-4DB2-BD59-A6C34878D82A}">
                    <a16:rowId xmlns:a16="http://schemas.microsoft.com/office/drawing/2014/main" val="587035799"/>
                  </a:ext>
                </a:extLst>
              </a:tr>
              <a:tr h="149610">
                <a:tc>
                  <a:txBody>
                    <a:bodyPr/>
                    <a:lstStyle/>
                    <a:p>
                      <a:pPr algn="l" fontAlgn="b"/>
                      <a:r>
                        <a:rPr lang="fr-FR" sz="1000" u="none" strike="noStrike">
                          <a:effectLst/>
                        </a:rPr>
                        <a:t>Incident</a:t>
                      </a:r>
                      <a:endParaRPr lang="fr-FR" sz="1000" b="0" i="0" u="none" strike="noStrike">
                        <a:solidFill>
                          <a:srgbClr val="000000"/>
                        </a:solidFill>
                        <a:effectLst/>
                        <a:latin typeface="Arial" panose="020B0604020202020204" pitchFamily="34" charset="0"/>
                      </a:endParaRPr>
                    </a:p>
                  </a:txBody>
                  <a:tcPr marL="7077" marR="7077" marT="7077" marB="0" anchor="b"/>
                </a:tc>
                <a:tc>
                  <a:txBody>
                    <a:bodyPr/>
                    <a:lstStyle/>
                    <a:p>
                      <a:pPr algn="l" fontAlgn="b"/>
                      <a:r>
                        <a:rPr lang="fr-FR" sz="1000" u="sng" strike="noStrike">
                          <a:effectLst/>
                          <a:hlinkClick r:id="rId9"/>
                        </a:rPr>
                        <a:t>SISIAO_RQM-10098</a:t>
                      </a:r>
                      <a:endParaRPr lang="fr-FR" sz="1000" b="0" i="0" u="sng" strike="noStrike">
                        <a:solidFill>
                          <a:srgbClr val="0000FF"/>
                        </a:solidFill>
                        <a:effectLst/>
                        <a:latin typeface="Arial" panose="020B0604020202020204" pitchFamily="34" charset="0"/>
                      </a:endParaRPr>
                    </a:p>
                  </a:txBody>
                  <a:tcPr marL="7077" marR="7077" marT="7077" marB="0" anchor="b"/>
                </a:tc>
                <a:tc>
                  <a:txBody>
                    <a:bodyPr/>
                    <a:lstStyle/>
                    <a:p>
                      <a:pPr algn="l" fontAlgn="b"/>
                      <a:r>
                        <a:rPr lang="fr-FR" sz="1000" u="none" strike="noStrike">
                          <a:effectLst/>
                        </a:rPr>
                        <a:t>Identifiant incorrect dans l'export d'une liste d'attente</a:t>
                      </a:r>
                      <a:endParaRPr lang="fr-FR" sz="1000" b="0" i="0" u="none" strike="noStrike">
                        <a:solidFill>
                          <a:srgbClr val="000000"/>
                        </a:solidFill>
                        <a:effectLst/>
                        <a:latin typeface="Arial" panose="020B0604020202020204" pitchFamily="34" charset="0"/>
                      </a:endParaRPr>
                    </a:p>
                  </a:txBody>
                  <a:tcPr marL="7077" marR="7077" marT="7077" marB="0" anchor="b"/>
                </a:tc>
                <a:tc>
                  <a:txBody>
                    <a:bodyPr/>
                    <a:lstStyle/>
                    <a:p>
                      <a:pPr marL="0" marR="0" lvl="0" indent="0" algn="l" defTabSz="1219170" rtl="0" eaLnBrk="1" fontAlgn="b" latinLnBrk="0" hangingPunct="1">
                        <a:lnSpc>
                          <a:spcPct val="100000"/>
                        </a:lnSpc>
                        <a:spcBef>
                          <a:spcPts val="0"/>
                        </a:spcBef>
                        <a:spcAft>
                          <a:spcPts val="0"/>
                        </a:spcAft>
                        <a:buClrTx/>
                        <a:buSzTx/>
                        <a:buFontTx/>
                        <a:buNone/>
                        <a:tabLst/>
                        <a:defRPr/>
                      </a:pPr>
                      <a:r>
                        <a:rPr lang="fr-FR" sz="1000" b="0" i="0" u="none" strike="noStrike" dirty="0">
                          <a:solidFill>
                            <a:srgbClr val="000000"/>
                          </a:solidFill>
                          <a:effectLst/>
                          <a:latin typeface="+mn-lt"/>
                        </a:rPr>
                        <a:t>En analyse -&gt; En cours</a:t>
                      </a:r>
                    </a:p>
                  </a:txBody>
                  <a:tcPr marL="7077" marR="7077" marT="7077" marB="0" anchor="b"/>
                </a:tc>
                <a:extLst>
                  <a:ext uri="{0D108BD9-81ED-4DB2-BD59-A6C34878D82A}">
                    <a16:rowId xmlns:a16="http://schemas.microsoft.com/office/drawing/2014/main" val="75500000"/>
                  </a:ext>
                </a:extLst>
              </a:tr>
              <a:tr h="149610">
                <a:tc>
                  <a:txBody>
                    <a:bodyPr/>
                    <a:lstStyle/>
                    <a:p>
                      <a:pPr algn="l" fontAlgn="b"/>
                      <a:r>
                        <a:rPr lang="fr-FR" sz="1000" u="none" strike="noStrike">
                          <a:effectLst/>
                        </a:rPr>
                        <a:t>Evolution</a:t>
                      </a:r>
                      <a:endParaRPr lang="fr-FR" sz="1000" b="0" i="0" u="none" strike="noStrike">
                        <a:solidFill>
                          <a:srgbClr val="000000"/>
                        </a:solidFill>
                        <a:effectLst/>
                        <a:latin typeface="Arial" panose="020B0604020202020204" pitchFamily="34" charset="0"/>
                      </a:endParaRPr>
                    </a:p>
                  </a:txBody>
                  <a:tcPr marL="7077" marR="7077" marT="7077" marB="0" anchor="b"/>
                </a:tc>
                <a:tc>
                  <a:txBody>
                    <a:bodyPr/>
                    <a:lstStyle/>
                    <a:p>
                      <a:pPr algn="l" fontAlgn="b"/>
                      <a:r>
                        <a:rPr lang="fr-FR" sz="1000" u="sng" strike="noStrike">
                          <a:effectLst/>
                          <a:hlinkClick r:id="rId10"/>
                        </a:rPr>
                        <a:t>SISIAO_RQM-10012</a:t>
                      </a:r>
                      <a:endParaRPr lang="fr-FR" sz="1000" b="0" i="0" u="sng" strike="noStrike">
                        <a:solidFill>
                          <a:srgbClr val="0000FF"/>
                        </a:solidFill>
                        <a:effectLst/>
                        <a:latin typeface="Arial" panose="020B0604020202020204" pitchFamily="34" charset="0"/>
                      </a:endParaRPr>
                    </a:p>
                  </a:txBody>
                  <a:tcPr marL="7077" marR="7077" marT="7077" marB="0" anchor="b"/>
                </a:tc>
                <a:tc>
                  <a:txBody>
                    <a:bodyPr/>
                    <a:lstStyle/>
                    <a:p>
                      <a:pPr algn="l" fontAlgn="b"/>
                      <a:r>
                        <a:rPr lang="fr-FR" sz="1000" u="none" strike="noStrike">
                          <a:effectLst/>
                        </a:rPr>
                        <a:t>Retour de la demande à sa structure d'origine après le refus d'un transfert</a:t>
                      </a:r>
                      <a:endParaRPr lang="fr-FR" sz="1000" b="0" i="0" u="none" strike="noStrike">
                        <a:solidFill>
                          <a:srgbClr val="000000"/>
                        </a:solidFill>
                        <a:effectLst/>
                        <a:latin typeface="Arial" panose="020B0604020202020204" pitchFamily="34" charset="0"/>
                      </a:endParaRPr>
                    </a:p>
                  </a:txBody>
                  <a:tcPr marL="7077" marR="7077" marT="7077" marB="0" anchor="b"/>
                </a:tc>
                <a:tc>
                  <a:txBody>
                    <a:bodyPr/>
                    <a:lstStyle/>
                    <a:p>
                      <a:pPr algn="l" fontAlgn="b"/>
                      <a:r>
                        <a:rPr lang="fr-FR" sz="1000" b="0" i="0" u="none" strike="noStrike">
                          <a:solidFill>
                            <a:srgbClr val="000000"/>
                          </a:solidFill>
                          <a:effectLst/>
                          <a:latin typeface="+mn-lt"/>
                        </a:rPr>
                        <a:t>En cours</a:t>
                      </a:r>
                      <a:endParaRPr lang="fr-FR" sz="1000" b="0" i="0" u="none" strike="noStrike" dirty="0">
                        <a:solidFill>
                          <a:srgbClr val="000000"/>
                        </a:solidFill>
                        <a:effectLst/>
                        <a:latin typeface="+mn-lt"/>
                      </a:endParaRPr>
                    </a:p>
                  </a:txBody>
                  <a:tcPr marL="7077" marR="7077" marT="7077" marB="0" anchor="b"/>
                </a:tc>
                <a:extLst>
                  <a:ext uri="{0D108BD9-81ED-4DB2-BD59-A6C34878D82A}">
                    <a16:rowId xmlns:a16="http://schemas.microsoft.com/office/drawing/2014/main" val="618257556"/>
                  </a:ext>
                </a:extLst>
              </a:tr>
              <a:tr h="149610">
                <a:tc>
                  <a:txBody>
                    <a:bodyPr/>
                    <a:lstStyle/>
                    <a:p>
                      <a:pPr algn="l" fontAlgn="b"/>
                      <a:r>
                        <a:rPr lang="fr-FR" sz="1000" u="none" strike="noStrike">
                          <a:effectLst/>
                        </a:rPr>
                        <a:t>Evolution</a:t>
                      </a:r>
                      <a:endParaRPr lang="fr-FR" sz="1000" b="0" i="0" u="none" strike="noStrike">
                        <a:solidFill>
                          <a:srgbClr val="000000"/>
                        </a:solidFill>
                        <a:effectLst/>
                        <a:latin typeface="Arial" panose="020B0604020202020204" pitchFamily="34" charset="0"/>
                      </a:endParaRPr>
                    </a:p>
                  </a:txBody>
                  <a:tcPr marL="7077" marR="7077" marT="7077" marB="0" anchor="b"/>
                </a:tc>
                <a:tc>
                  <a:txBody>
                    <a:bodyPr/>
                    <a:lstStyle/>
                    <a:p>
                      <a:pPr algn="l" fontAlgn="b"/>
                      <a:r>
                        <a:rPr lang="fr-FR" sz="1000" u="sng" strike="noStrike">
                          <a:effectLst/>
                          <a:hlinkClick r:id="rId11"/>
                        </a:rPr>
                        <a:t>SISIAO_RQM-9996</a:t>
                      </a:r>
                      <a:endParaRPr lang="fr-FR" sz="1000" b="0" i="0" u="sng" strike="noStrike">
                        <a:solidFill>
                          <a:srgbClr val="0000FF"/>
                        </a:solidFill>
                        <a:effectLst/>
                        <a:latin typeface="Arial" panose="020B0604020202020204" pitchFamily="34" charset="0"/>
                      </a:endParaRPr>
                    </a:p>
                  </a:txBody>
                  <a:tcPr marL="7077" marR="7077" marT="7077" marB="0" anchor="b"/>
                </a:tc>
                <a:tc>
                  <a:txBody>
                    <a:bodyPr/>
                    <a:lstStyle/>
                    <a:p>
                      <a:pPr algn="l" fontAlgn="b"/>
                      <a:r>
                        <a:rPr lang="fr-FR" sz="1000" u="none" strike="noStrike">
                          <a:effectLst/>
                        </a:rPr>
                        <a:t>DELTA - Restituer la demande de prolongation Delta dans l'historique des demandes 115</a:t>
                      </a:r>
                      <a:endParaRPr lang="fr-FR" sz="1000" b="0" i="0" u="none" strike="noStrike">
                        <a:solidFill>
                          <a:srgbClr val="000000"/>
                        </a:solidFill>
                        <a:effectLst/>
                        <a:latin typeface="Arial" panose="020B0604020202020204" pitchFamily="34" charset="0"/>
                      </a:endParaRPr>
                    </a:p>
                  </a:txBody>
                  <a:tcPr marL="7077" marR="7077" marT="7077" marB="0" anchor="b"/>
                </a:tc>
                <a:tc>
                  <a:txBody>
                    <a:bodyPr/>
                    <a:lstStyle/>
                    <a:p>
                      <a:pPr algn="l" fontAlgn="b"/>
                      <a:r>
                        <a:rPr lang="fr-FR" sz="1000" b="0" i="0" u="none" strike="noStrike">
                          <a:solidFill>
                            <a:srgbClr val="000000"/>
                          </a:solidFill>
                          <a:effectLst/>
                          <a:latin typeface="+mn-lt"/>
                        </a:rPr>
                        <a:t>En attente</a:t>
                      </a:r>
                      <a:endParaRPr lang="fr-FR" sz="1000" b="0" i="0" u="none" strike="noStrike" dirty="0">
                        <a:solidFill>
                          <a:srgbClr val="000000"/>
                        </a:solidFill>
                        <a:effectLst/>
                        <a:latin typeface="+mn-lt"/>
                      </a:endParaRPr>
                    </a:p>
                  </a:txBody>
                  <a:tcPr marL="7077" marR="7077" marT="7077" marB="0" anchor="b"/>
                </a:tc>
                <a:extLst>
                  <a:ext uri="{0D108BD9-81ED-4DB2-BD59-A6C34878D82A}">
                    <a16:rowId xmlns:a16="http://schemas.microsoft.com/office/drawing/2014/main" val="3105035158"/>
                  </a:ext>
                </a:extLst>
              </a:tr>
              <a:tr h="149610">
                <a:tc>
                  <a:txBody>
                    <a:bodyPr/>
                    <a:lstStyle/>
                    <a:p>
                      <a:pPr algn="l" fontAlgn="b"/>
                      <a:r>
                        <a:rPr lang="fr-FR" sz="1000" u="none" strike="noStrike">
                          <a:effectLst/>
                        </a:rPr>
                        <a:t>Assistance</a:t>
                      </a:r>
                      <a:endParaRPr lang="fr-FR" sz="1000" b="0" i="0" u="none" strike="noStrike">
                        <a:solidFill>
                          <a:srgbClr val="000000"/>
                        </a:solidFill>
                        <a:effectLst/>
                        <a:latin typeface="Arial" panose="020B0604020202020204" pitchFamily="34" charset="0"/>
                      </a:endParaRPr>
                    </a:p>
                  </a:txBody>
                  <a:tcPr marL="7077" marR="7077" marT="7077" marB="0" anchor="b"/>
                </a:tc>
                <a:tc>
                  <a:txBody>
                    <a:bodyPr/>
                    <a:lstStyle/>
                    <a:p>
                      <a:pPr algn="l" fontAlgn="b"/>
                      <a:r>
                        <a:rPr lang="fr-FR" sz="1000" u="sng" strike="noStrike">
                          <a:effectLst/>
                          <a:hlinkClick r:id="rId12"/>
                        </a:rPr>
                        <a:t>SISIAO_RQM-9930</a:t>
                      </a:r>
                      <a:endParaRPr lang="fr-FR" sz="1000" b="0" i="0" u="sng" strike="noStrike">
                        <a:solidFill>
                          <a:srgbClr val="0000FF"/>
                        </a:solidFill>
                        <a:effectLst/>
                        <a:latin typeface="Arial" panose="020B0604020202020204" pitchFamily="34" charset="0"/>
                      </a:endParaRPr>
                    </a:p>
                  </a:txBody>
                  <a:tcPr marL="7077" marR="7077" marT="7077" marB="0" anchor="b"/>
                </a:tc>
                <a:tc>
                  <a:txBody>
                    <a:bodyPr/>
                    <a:lstStyle/>
                    <a:p>
                      <a:pPr algn="l" fontAlgn="b"/>
                      <a:r>
                        <a:rPr lang="fr-FR" sz="1000" u="none" strike="noStrike">
                          <a:effectLst/>
                        </a:rPr>
                        <a:t>Export utilisateurs en masse ko</a:t>
                      </a:r>
                      <a:endParaRPr lang="fr-FR" sz="1000" b="0" i="0" u="none" strike="noStrike">
                        <a:solidFill>
                          <a:srgbClr val="000000"/>
                        </a:solidFill>
                        <a:effectLst/>
                        <a:latin typeface="Arial" panose="020B0604020202020204" pitchFamily="34" charset="0"/>
                      </a:endParaRPr>
                    </a:p>
                  </a:txBody>
                  <a:tcPr marL="7077" marR="7077" marT="7077" marB="0" anchor="b"/>
                </a:tc>
                <a:tc>
                  <a:txBody>
                    <a:bodyPr/>
                    <a:lstStyle/>
                    <a:p>
                      <a:pPr algn="l" fontAlgn="b"/>
                      <a:r>
                        <a:rPr lang="fr-FR" sz="1000" b="0" i="0" u="none" strike="noStrike" dirty="0">
                          <a:solidFill>
                            <a:srgbClr val="000000"/>
                          </a:solidFill>
                          <a:effectLst/>
                          <a:latin typeface="+mn-lt"/>
                        </a:rPr>
                        <a:t>En analyse -&gt; En cours</a:t>
                      </a:r>
                    </a:p>
                  </a:txBody>
                  <a:tcPr marL="7077" marR="7077" marT="7077" marB="0" anchor="b"/>
                </a:tc>
                <a:extLst>
                  <a:ext uri="{0D108BD9-81ED-4DB2-BD59-A6C34878D82A}">
                    <a16:rowId xmlns:a16="http://schemas.microsoft.com/office/drawing/2014/main" val="2077991559"/>
                  </a:ext>
                </a:extLst>
              </a:tr>
              <a:tr h="149610">
                <a:tc>
                  <a:txBody>
                    <a:bodyPr/>
                    <a:lstStyle/>
                    <a:p>
                      <a:pPr algn="l" fontAlgn="b"/>
                      <a:r>
                        <a:rPr lang="fr-FR" sz="1000" u="none" strike="noStrike">
                          <a:effectLst/>
                        </a:rPr>
                        <a:t>Incident</a:t>
                      </a:r>
                      <a:endParaRPr lang="fr-FR" sz="1000" b="0" i="0" u="none" strike="noStrike">
                        <a:solidFill>
                          <a:srgbClr val="000000"/>
                        </a:solidFill>
                        <a:effectLst/>
                        <a:latin typeface="Arial" panose="020B0604020202020204" pitchFamily="34" charset="0"/>
                      </a:endParaRPr>
                    </a:p>
                  </a:txBody>
                  <a:tcPr marL="7077" marR="7077" marT="7077" marB="0" anchor="b"/>
                </a:tc>
                <a:tc>
                  <a:txBody>
                    <a:bodyPr/>
                    <a:lstStyle/>
                    <a:p>
                      <a:pPr algn="l" fontAlgn="b"/>
                      <a:r>
                        <a:rPr lang="fr-FR" sz="1000" u="sng" strike="noStrike">
                          <a:effectLst/>
                          <a:hlinkClick r:id="rId13"/>
                        </a:rPr>
                        <a:t>SISIAO_RQM-9705</a:t>
                      </a:r>
                      <a:endParaRPr lang="fr-FR" sz="1000" b="0" i="0" u="sng" strike="noStrike">
                        <a:solidFill>
                          <a:srgbClr val="0000FF"/>
                        </a:solidFill>
                        <a:effectLst/>
                        <a:latin typeface="Arial" panose="020B0604020202020204" pitchFamily="34" charset="0"/>
                      </a:endParaRPr>
                    </a:p>
                  </a:txBody>
                  <a:tcPr marL="7077" marR="7077" marT="7077" marB="0" anchor="b"/>
                </a:tc>
                <a:tc>
                  <a:txBody>
                    <a:bodyPr/>
                    <a:lstStyle/>
                    <a:p>
                      <a:pPr algn="l" fontAlgn="b"/>
                      <a:r>
                        <a:rPr lang="fr-FR" sz="1000" u="none" strike="noStrike">
                          <a:effectLst/>
                        </a:rPr>
                        <a:t>Export des personnes orientées KO</a:t>
                      </a:r>
                      <a:endParaRPr lang="fr-FR" sz="1000" b="0" i="0" u="none" strike="noStrike">
                        <a:solidFill>
                          <a:srgbClr val="000000"/>
                        </a:solidFill>
                        <a:effectLst/>
                        <a:latin typeface="Arial" panose="020B0604020202020204" pitchFamily="34" charset="0"/>
                      </a:endParaRPr>
                    </a:p>
                  </a:txBody>
                  <a:tcPr marL="7077" marR="7077" marT="7077" marB="0" anchor="b"/>
                </a:tc>
                <a:tc>
                  <a:txBody>
                    <a:bodyPr/>
                    <a:lstStyle/>
                    <a:p>
                      <a:pPr marL="0" marR="0" lvl="0" indent="0" algn="l" defTabSz="1219170" rtl="0" eaLnBrk="1" fontAlgn="b" latinLnBrk="0" hangingPunct="1">
                        <a:lnSpc>
                          <a:spcPct val="100000"/>
                        </a:lnSpc>
                        <a:spcBef>
                          <a:spcPts val="0"/>
                        </a:spcBef>
                        <a:spcAft>
                          <a:spcPts val="0"/>
                        </a:spcAft>
                        <a:buClrTx/>
                        <a:buSzTx/>
                        <a:buFontTx/>
                        <a:buNone/>
                        <a:tabLst/>
                        <a:defRPr/>
                      </a:pPr>
                      <a:r>
                        <a:rPr lang="fr-FR" sz="1000" b="0" i="0" u="none" strike="noStrike">
                          <a:solidFill>
                            <a:srgbClr val="000000"/>
                          </a:solidFill>
                          <a:effectLst/>
                          <a:latin typeface="+mn-lt"/>
                        </a:rPr>
                        <a:t>En attente</a:t>
                      </a:r>
                      <a:endParaRPr lang="fr-FR" sz="1000" b="0" i="0" u="none" strike="noStrike" dirty="0">
                        <a:solidFill>
                          <a:srgbClr val="000000"/>
                        </a:solidFill>
                        <a:effectLst/>
                        <a:latin typeface="+mn-lt"/>
                      </a:endParaRPr>
                    </a:p>
                  </a:txBody>
                  <a:tcPr marL="7077" marR="7077" marT="7077" marB="0" anchor="b"/>
                </a:tc>
                <a:extLst>
                  <a:ext uri="{0D108BD9-81ED-4DB2-BD59-A6C34878D82A}">
                    <a16:rowId xmlns:a16="http://schemas.microsoft.com/office/drawing/2014/main" val="3872087839"/>
                  </a:ext>
                </a:extLst>
              </a:tr>
              <a:tr h="149610">
                <a:tc>
                  <a:txBody>
                    <a:bodyPr/>
                    <a:lstStyle/>
                    <a:p>
                      <a:pPr algn="l" fontAlgn="b"/>
                      <a:r>
                        <a:rPr lang="fr-FR" sz="1000" u="none" strike="noStrike">
                          <a:effectLst/>
                        </a:rPr>
                        <a:t>Evolution</a:t>
                      </a:r>
                      <a:endParaRPr lang="fr-FR" sz="1000" b="0" i="0" u="none" strike="noStrike">
                        <a:solidFill>
                          <a:srgbClr val="000000"/>
                        </a:solidFill>
                        <a:effectLst/>
                        <a:latin typeface="Arial" panose="020B0604020202020204" pitchFamily="34" charset="0"/>
                      </a:endParaRPr>
                    </a:p>
                  </a:txBody>
                  <a:tcPr marL="7077" marR="7077" marT="7077" marB="0" anchor="b"/>
                </a:tc>
                <a:tc>
                  <a:txBody>
                    <a:bodyPr/>
                    <a:lstStyle/>
                    <a:p>
                      <a:pPr algn="l" fontAlgn="b"/>
                      <a:r>
                        <a:rPr lang="fr-FR" sz="1000" u="sng" strike="noStrike">
                          <a:effectLst/>
                          <a:hlinkClick r:id="rId14"/>
                        </a:rPr>
                        <a:t>SISIAO_RQM-9451</a:t>
                      </a:r>
                      <a:endParaRPr lang="fr-FR" sz="1000" b="0" i="0" u="sng" strike="noStrike">
                        <a:solidFill>
                          <a:srgbClr val="0000FF"/>
                        </a:solidFill>
                        <a:effectLst/>
                        <a:latin typeface="Arial" panose="020B0604020202020204" pitchFamily="34" charset="0"/>
                      </a:endParaRPr>
                    </a:p>
                  </a:txBody>
                  <a:tcPr marL="7077" marR="7077" marT="7077" marB="0" anchor="b"/>
                </a:tc>
                <a:tc>
                  <a:txBody>
                    <a:bodyPr/>
                    <a:lstStyle/>
                    <a:p>
                      <a:pPr algn="l" fontAlgn="b"/>
                      <a:r>
                        <a:rPr lang="fr-FR" sz="1000" u="none" strike="noStrike">
                          <a:effectLst/>
                        </a:rPr>
                        <a:t>Rechercher une personne et ménage sur la base du département des demandes associées aux personnes</a:t>
                      </a:r>
                      <a:endParaRPr lang="fr-FR" sz="1000" b="0" i="0" u="none" strike="noStrike">
                        <a:solidFill>
                          <a:srgbClr val="000000"/>
                        </a:solidFill>
                        <a:effectLst/>
                        <a:latin typeface="Arial" panose="020B0604020202020204" pitchFamily="34" charset="0"/>
                      </a:endParaRPr>
                    </a:p>
                  </a:txBody>
                  <a:tcPr marL="7077" marR="7077" marT="7077" marB="0" anchor="b"/>
                </a:tc>
                <a:tc>
                  <a:txBody>
                    <a:bodyPr/>
                    <a:lstStyle/>
                    <a:p>
                      <a:pPr algn="l" fontAlgn="b"/>
                      <a:r>
                        <a:rPr lang="fr-FR" sz="1000" b="0" i="0" u="none" strike="noStrike" dirty="0">
                          <a:solidFill>
                            <a:srgbClr val="000000"/>
                          </a:solidFill>
                          <a:effectLst/>
                          <a:latin typeface="+mn-lt"/>
                        </a:rPr>
                        <a:t>En attente</a:t>
                      </a:r>
                    </a:p>
                  </a:txBody>
                  <a:tcPr marL="7077" marR="7077" marT="7077" marB="0" anchor="b"/>
                </a:tc>
                <a:extLst>
                  <a:ext uri="{0D108BD9-81ED-4DB2-BD59-A6C34878D82A}">
                    <a16:rowId xmlns:a16="http://schemas.microsoft.com/office/drawing/2014/main" val="1268097473"/>
                  </a:ext>
                </a:extLst>
              </a:tr>
              <a:tr h="149610">
                <a:tc>
                  <a:txBody>
                    <a:bodyPr/>
                    <a:lstStyle/>
                    <a:p>
                      <a:pPr algn="l" fontAlgn="b"/>
                      <a:r>
                        <a:rPr lang="fr-FR" sz="1000" u="none" strike="noStrike">
                          <a:effectLst/>
                        </a:rPr>
                        <a:t>Evolution</a:t>
                      </a:r>
                      <a:endParaRPr lang="fr-FR" sz="1000" b="0" i="0" u="none" strike="noStrike">
                        <a:solidFill>
                          <a:srgbClr val="000000"/>
                        </a:solidFill>
                        <a:effectLst/>
                        <a:latin typeface="Arial" panose="020B0604020202020204" pitchFamily="34" charset="0"/>
                      </a:endParaRPr>
                    </a:p>
                  </a:txBody>
                  <a:tcPr marL="7077" marR="7077" marT="7077" marB="0" anchor="b"/>
                </a:tc>
                <a:tc>
                  <a:txBody>
                    <a:bodyPr/>
                    <a:lstStyle/>
                    <a:p>
                      <a:pPr algn="l" fontAlgn="b"/>
                      <a:r>
                        <a:rPr lang="fr-FR" sz="1000" u="sng" strike="noStrike">
                          <a:effectLst/>
                          <a:hlinkClick r:id="rId15"/>
                        </a:rPr>
                        <a:t>SISIAO_RQM-9325</a:t>
                      </a:r>
                      <a:endParaRPr lang="fr-FR" sz="1000" b="0" i="0" u="sng" strike="noStrike">
                        <a:solidFill>
                          <a:srgbClr val="0000FF"/>
                        </a:solidFill>
                        <a:effectLst/>
                        <a:latin typeface="Arial" panose="020B0604020202020204" pitchFamily="34" charset="0"/>
                      </a:endParaRPr>
                    </a:p>
                  </a:txBody>
                  <a:tcPr marL="7077" marR="7077" marT="7077" marB="0" anchor="b"/>
                </a:tc>
                <a:tc>
                  <a:txBody>
                    <a:bodyPr/>
                    <a:lstStyle/>
                    <a:p>
                      <a:pPr algn="l" fontAlgn="b"/>
                      <a:r>
                        <a:rPr lang="fr-FR" sz="1000" u="none" strike="noStrike">
                          <a:effectLst/>
                        </a:rPr>
                        <a:t>Limiter le lancement des extractions par API</a:t>
                      </a:r>
                      <a:endParaRPr lang="fr-FR" sz="1000" b="0" i="0" u="none" strike="noStrike">
                        <a:solidFill>
                          <a:srgbClr val="000000"/>
                        </a:solidFill>
                        <a:effectLst/>
                        <a:latin typeface="Arial" panose="020B0604020202020204" pitchFamily="34" charset="0"/>
                      </a:endParaRPr>
                    </a:p>
                  </a:txBody>
                  <a:tcPr marL="7077" marR="7077" marT="7077" marB="0" anchor="b"/>
                </a:tc>
                <a:tc>
                  <a:txBody>
                    <a:bodyPr/>
                    <a:lstStyle/>
                    <a:p>
                      <a:pPr algn="l" fontAlgn="b"/>
                      <a:r>
                        <a:rPr lang="fr-FR" sz="1000" b="0" i="0" u="none" strike="noStrike">
                          <a:solidFill>
                            <a:srgbClr val="000000"/>
                          </a:solidFill>
                          <a:effectLst/>
                          <a:latin typeface="+mn-lt"/>
                        </a:rPr>
                        <a:t>En attente</a:t>
                      </a:r>
                      <a:endParaRPr lang="fr-FR" sz="1000" b="0" i="0" u="none" strike="noStrike" dirty="0">
                        <a:solidFill>
                          <a:srgbClr val="000000"/>
                        </a:solidFill>
                        <a:effectLst/>
                        <a:latin typeface="+mn-lt"/>
                      </a:endParaRPr>
                    </a:p>
                  </a:txBody>
                  <a:tcPr marL="7077" marR="7077" marT="7077" marB="0" anchor="b"/>
                </a:tc>
                <a:extLst>
                  <a:ext uri="{0D108BD9-81ED-4DB2-BD59-A6C34878D82A}">
                    <a16:rowId xmlns:a16="http://schemas.microsoft.com/office/drawing/2014/main" val="657450616"/>
                  </a:ext>
                </a:extLst>
              </a:tr>
              <a:tr h="149610">
                <a:tc>
                  <a:txBody>
                    <a:bodyPr/>
                    <a:lstStyle/>
                    <a:p>
                      <a:pPr algn="l" fontAlgn="b"/>
                      <a:r>
                        <a:rPr lang="fr-FR" sz="1000" u="none" strike="noStrike">
                          <a:effectLst/>
                        </a:rPr>
                        <a:t>Evolution</a:t>
                      </a:r>
                      <a:endParaRPr lang="fr-FR" sz="1000" b="0" i="0" u="none" strike="noStrike">
                        <a:solidFill>
                          <a:srgbClr val="000000"/>
                        </a:solidFill>
                        <a:effectLst/>
                        <a:latin typeface="Arial" panose="020B0604020202020204" pitchFamily="34" charset="0"/>
                      </a:endParaRPr>
                    </a:p>
                  </a:txBody>
                  <a:tcPr marL="7077" marR="7077" marT="7077" marB="0" anchor="b"/>
                </a:tc>
                <a:tc>
                  <a:txBody>
                    <a:bodyPr/>
                    <a:lstStyle/>
                    <a:p>
                      <a:pPr algn="l" fontAlgn="b"/>
                      <a:r>
                        <a:rPr lang="fr-FR" sz="1000" u="sng" strike="noStrike">
                          <a:effectLst/>
                          <a:hlinkClick r:id="rId16"/>
                        </a:rPr>
                        <a:t>SISIAO_RQM-9324</a:t>
                      </a:r>
                      <a:endParaRPr lang="fr-FR" sz="1000" b="0" i="0" u="sng" strike="noStrike">
                        <a:solidFill>
                          <a:srgbClr val="0000FF"/>
                        </a:solidFill>
                        <a:effectLst/>
                        <a:latin typeface="Arial" panose="020B0604020202020204" pitchFamily="34" charset="0"/>
                      </a:endParaRPr>
                    </a:p>
                  </a:txBody>
                  <a:tcPr marL="7077" marR="7077" marT="7077" marB="0" anchor="b"/>
                </a:tc>
                <a:tc>
                  <a:txBody>
                    <a:bodyPr/>
                    <a:lstStyle/>
                    <a:p>
                      <a:pPr algn="l" fontAlgn="b"/>
                      <a:r>
                        <a:rPr lang="fr-FR" sz="1000" u="none" strike="noStrike">
                          <a:effectLst/>
                        </a:rPr>
                        <a:t>Paramétrer une extraction automatique</a:t>
                      </a:r>
                      <a:endParaRPr lang="fr-FR" sz="1000" b="0" i="0" u="none" strike="noStrike">
                        <a:solidFill>
                          <a:srgbClr val="000000"/>
                        </a:solidFill>
                        <a:effectLst/>
                        <a:latin typeface="Arial" panose="020B0604020202020204" pitchFamily="34" charset="0"/>
                      </a:endParaRPr>
                    </a:p>
                  </a:txBody>
                  <a:tcPr marL="7077" marR="7077" marT="7077" marB="0" anchor="b"/>
                </a:tc>
                <a:tc>
                  <a:txBody>
                    <a:bodyPr/>
                    <a:lstStyle/>
                    <a:p>
                      <a:pPr algn="l" fontAlgn="b"/>
                      <a:r>
                        <a:rPr lang="fr-FR" sz="1000" b="0" i="0" u="none" strike="noStrike" dirty="0">
                          <a:solidFill>
                            <a:srgbClr val="000000"/>
                          </a:solidFill>
                          <a:effectLst/>
                          <a:latin typeface="+mn-lt"/>
                        </a:rPr>
                        <a:t>En attente</a:t>
                      </a:r>
                    </a:p>
                  </a:txBody>
                  <a:tcPr marL="7077" marR="7077" marT="7077" marB="0" anchor="b"/>
                </a:tc>
                <a:extLst>
                  <a:ext uri="{0D108BD9-81ED-4DB2-BD59-A6C34878D82A}">
                    <a16:rowId xmlns:a16="http://schemas.microsoft.com/office/drawing/2014/main" val="1020857147"/>
                  </a:ext>
                </a:extLst>
              </a:tr>
              <a:tr h="149610">
                <a:tc>
                  <a:txBody>
                    <a:bodyPr/>
                    <a:lstStyle/>
                    <a:p>
                      <a:pPr algn="l" fontAlgn="b"/>
                      <a:r>
                        <a:rPr lang="fr-FR" sz="1000" u="none" strike="noStrike">
                          <a:effectLst/>
                        </a:rPr>
                        <a:t>Evolution</a:t>
                      </a:r>
                      <a:endParaRPr lang="fr-FR" sz="1000" b="0" i="0" u="none" strike="noStrike">
                        <a:solidFill>
                          <a:srgbClr val="000000"/>
                        </a:solidFill>
                        <a:effectLst/>
                        <a:latin typeface="Arial" panose="020B0604020202020204" pitchFamily="34" charset="0"/>
                      </a:endParaRPr>
                    </a:p>
                  </a:txBody>
                  <a:tcPr marL="7077" marR="7077" marT="7077" marB="0" anchor="b"/>
                </a:tc>
                <a:tc>
                  <a:txBody>
                    <a:bodyPr/>
                    <a:lstStyle/>
                    <a:p>
                      <a:pPr algn="l" fontAlgn="b"/>
                      <a:r>
                        <a:rPr lang="fr-FR" sz="1000" u="sng" strike="noStrike">
                          <a:effectLst/>
                          <a:hlinkClick r:id="rId17"/>
                        </a:rPr>
                        <a:t>SISIAO_RQM-9255</a:t>
                      </a:r>
                      <a:endParaRPr lang="fr-FR" sz="1000" b="0" i="0" u="sng" strike="noStrike">
                        <a:solidFill>
                          <a:srgbClr val="0000FF"/>
                        </a:solidFill>
                        <a:effectLst/>
                        <a:latin typeface="Arial" panose="020B0604020202020204" pitchFamily="34" charset="0"/>
                      </a:endParaRPr>
                    </a:p>
                  </a:txBody>
                  <a:tcPr marL="7077" marR="7077" marT="7077" marB="0" anchor="b"/>
                </a:tc>
                <a:tc>
                  <a:txBody>
                    <a:bodyPr/>
                    <a:lstStyle/>
                    <a:p>
                      <a:pPr algn="l" fontAlgn="b"/>
                      <a:r>
                        <a:rPr lang="fr-FR" sz="1000" u="none" strike="noStrike">
                          <a:effectLst/>
                        </a:rPr>
                        <a:t>Ajouter un lien dans le footer pour la politique de confidentialité</a:t>
                      </a:r>
                      <a:endParaRPr lang="fr-FR" sz="1000" b="0" i="0" u="none" strike="noStrike">
                        <a:solidFill>
                          <a:srgbClr val="000000"/>
                        </a:solidFill>
                        <a:effectLst/>
                        <a:latin typeface="Arial" panose="020B0604020202020204" pitchFamily="34" charset="0"/>
                      </a:endParaRPr>
                    </a:p>
                  </a:txBody>
                  <a:tcPr marL="7077" marR="7077" marT="7077" marB="0" anchor="b"/>
                </a:tc>
                <a:tc>
                  <a:txBody>
                    <a:bodyPr/>
                    <a:lstStyle/>
                    <a:p>
                      <a:pPr algn="l" fontAlgn="b"/>
                      <a:r>
                        <a:rPr lang="fr-FR" sz="1000" b="0" i="0" u="none" strike="noStrike" dirty="0">
                          <a:solidFill>
                            <a:srgbClr val="000000"/>
                          </a:solidFill>
                          <a:effectLst/>
                          <a:latin typeface="+mn-lt"/>
                        </a:rPr>
                        <a:t>En attente</a:t>
                      </a:r>
                    </a:p>
                  </a:txBody>
                  <a:tcPr marL="7077" marR="7077" marT="7077" marB="0" anchor="b"/>
                </a:tc>
                <a:extLst>
                  <a:ext uri="{0D108BD9-81ED-4DB2-BD59-A6C34878D82A}">
                    <a16:rowId xmlns:a16="http://schemas.microsoft.com/office/drawing/2014/main" val="3646344601"/>
                  </a:ext>
                </a:extLst>
              </a:tr>
              <a:tr h="288263">
                <a:tc>
                  <a:txBody>
                    <a:bodyPr/>
                    <a:lstStyle/>
                    <a:p>
                      <a:pPr algn="l" fontAlgn="b"/>
                      <a:r>
                        <a:rPr lang="fr-FR" sz="1000" u="none" strike="noStrike">
                          <a:effectLst/>
                        </a:rPr>
                        <a:t>Evolution</a:t>
                      </a:r>
                      <a:endParaRPr lang="fr-FR" sz="1000" b="0" i="0" u="none" strike="noStrike">
                        <a:solidFill>
                          <a:srgbClr val="000000"/>
                        </a:solidFill>
                        <a:effectLst/>
                        <a:latin typeface="Arial" panose="020B0604020202020204" pitchFamily="34" charset="0"/>
                      </a:endParaRPr>
                    </a:p>
                  </a:txBody>
                  <a:tcPr marL="7077" marR="7077" marT="7077" marB="0" anchor="b"/>
                </a:tc>
                <a:tc>
                  <a:txBody>
                    <a:bodyPr/>
                    <a:lstStyle/>
                    <a:p>
                      <a:pPr algn="l" fontAlgn="b"/>
                      <a:r>
                        <a:rPr lang="fr-FR" sz="1000" u="sng" strike="noStrike">
                          <a:effectLst/>
                          <a:hlinkClick r:id="rId18"/>
                        </a:rPr>
                        <a:t>SISIAO_RQM-8731</a:t>
                      </a:r>
                      <a:endParaRPr lang="fr-FR" sz="1000" b="0" i="0" u="sng" strike="noStrike">
                        <a:solidFill>
                          <a:srgbClr val="0000FF"/>
                        </a:solidFill>
                        <a:effectLst/>
                        <a:latin typeface="Arial" panose="020B0604020202020204" pitchFamily="34" charset="0"/>
                      </a:endParaRPr>
                    </a:p>
                  </a:txBody>
                  <a:tcPr marL="7077" marR="7077" marT="7077" marB="0" anchor="b"/>
                </a:tc>
                <a:tc>
                  <a:txBody>
                    <a:bodyPr/>
                    <a:lstStyle/>
                    <a:p>
                      <a:pPr algn="l" fontAlgn="b"/>
                      <a:r>
                        <a:rPr lang="fr-FR" sz="1000" u="none" strike="noStrike">
                          <a:effectLst/>
                        </a:rPr>
                        <a:t>Critère et champ d'extraction brute: Nombre de passage "A completer"</a:t>
                      </a:r>
                      <a:endParaRPr lang="fr-FR" sz="1000" b="0" i="0" u="none" strike="noStrike">
                        <a:solidFill>
                          <a:srgbClr val="000000"/>
                        </a:solidFill>
                        <a:effectLst/>
                        <a:latin typeface="Arial" panose="020B0604020202020204" pitchFamily="34" charset="0"/>
                      </a:endParaRPr>
                    </a:p>
                  </a:txBody>
                  <a:tcPr marL="7077" marR="7077" marT="7077" marB="0" anchor="b"/>
                </a:tc>
                <a:tc>
                  <a:txBody>
                    <a:bodyPr/>
                    <a:lstStyle/>
                    <a:p>
                      <a:pPr algn="l" fontAlgn="b"/>
                      <a:r>
                        <a:rPr lang="fr-FR" sz="1000" b="0" i="0" u="none" strike="noStrike" dirty="0">
                          <a:solidFill>
                            <a:srgbClr val="000000"/>
                          </a:solidFill>
                          <a:effectLst/>
                          <a:latin typeface="+mn-lt"/>
                        </a:rPr>
                        <a:t>En analyse -&gt; En cours de test</a:t>
                      </a:r>
                    </a:p>
                  </a:txBody>
                  <a:tcPr marL="7077" marR="7077" marT="7077" marB="0" anchor="b"/>
                </a:tc>
                <a:extLst>
                  <a:ext uri="{0D108BD9-81ED-4DB2-BD59-A6C34878D82A}">
                    <a16:rowId xmlns:a16="http://schemas.microsoft.com/office/drawing/2014/main" val="93628303"/>
                  </a:ext>
                </a:extLst>
              </a:tr>
              <a:tr h="149610">
                <a:tc>
                  <a:txBody>
                    <a:bodyPr/>
                    <a:lstStyle/>
                    <a:p>
                      <a:pPr algn="l" fontAlgn="b"/>
                      <a:r>
                        <a:rPr lang="fr-FR" sz="1000" u="none" strike="noStrike">
                          <a:effectLst/>
                        </a:rPr>
                        <a:t>Evolution</a:t>
                      </a:r>
                      <a:endParaRPr lang="fr-FR" sz="1000" b="0" i="0" u="none" strike="noStrike">
                        <a:solidFill>
                          <a:srgbClr val="000000"/>
                        </a:solidFill>
                        <a:effectLst/>
                        <a:latin typeface="Arial" panose="020B0604020202020204" pitchFamily="34" charset="0"/>
                      </a:endParaRPr>
                    </a:p>
                  </a:txBody>
                  <a:tcPr marL="7077" marR="7077" marT="7077" marB="0" anchor="b"/>
                </a:tc>
                <a:tc>
                  <a:txBody>
                    <a:bodyPr/>
                    <a:lstStyle/>
                    <a:p>
                      <a:pPr algn="l" fontAlgn="b"/>
                      <a:r>
                        <a:rPr lang="fr-FR" sz="1000" u="sng" strike="noStrike">
                          <a:effectLst/>
                          <a:hlinkClick r:id="rId19"/>
                        </a:rPr>
                        <a:t>SISIAO_RQM-8730</a:t>
                      </a:r>
                      <a:endParaRPr lang="fr-FR" sz="1000" b="0" i="0" u="sng" strike="noStrike">
                        <a:solidFill>
                          <a:srgbClr val="0000FF"/>
                        </a:solidFill>
                        <a:effectLst/>
                        <a:latin typeface="Arial" panose="020B0604020202020204" pitchFamily="34" charset="0"/>
                      </a:endParaRPr>
                    </a:p>
                  </a:txBody>
                  <a:tcPr marL="7077" marR="7077" marT="7077" marB="0" anchor="b"/>
                </a:tc>
                <a:tc>
                  <a:txBody>
                    <a:bodyPr/>
                    <a:lstStyle/>
                    <a:p>
                      <a:pPr algn="l" fontAlgn="b"/>
                      <a:r>
                        <a:rPr lang="fr-FR" sz="1000" u="none" strike="noStrike">
                          <a:effectLst/>
                        </a:rPr>
                        <a:t>Critère et champ d'extraction brute: Date d'orientation qui a conduit à la première entrée en structure</a:t>
                      </a:r>
                      <a:endParaRPr lang="fr-FR" sz="1000" b="0" i="0" u="none" strike="noStrike">
                        <a:solidFill>
                          <a:srgbClr val="000000"/>
                        </a:solidFill>
                        <a:effectLst/>
                        <a:latin typeface="Arial" panose="020B0604020202020204" pitchFamily="34" charset="0"/>
                      </a:endParaRPr>
                    </a:p>
                  </a:txBody>
                  <a:tcPr marL="7077" marR="7077" marT="7077" marB="0" anchor="b"/>
                </a:tc>
                <a:tc>
                  <a:txBody>
                    <a:bodyPr/>
                    <a:lstStyle/>
                    <a:p>
                      <a:pPr algn="l" fontAlgn="b"/>
                      <a:r>
                        <a:rPr lang="fr-FR" sz="1000" b="0" i="0" u="none" strike="noStrike" dirty="0">
                          <a:solidFill>
                            <a:srgbClr val="000000"/>
                          </a:solidFill>
                          <a:effectLst/>
                          <a:latin typeface="+mn-lt"/>
                        </a:rPr>
                        <a:t>En attente</a:t>
                      </a:r>
                    </a:p>
                  </a:txBody>
                  <a:tcPr marL="7077" marR="7077" marT="7077" marB="0" anchor="b"/>
                </a:tc>
                <a:extLst>
                  <a:ext uri="{0D108BD9-81ED-4DB2-BD59-A6C34878D82A}">
                    <a16:rowId xmlns:a16="http://schemas.microsoft.com/office/drawing/2014/main" val="576950666"/>
                  </a:ext>
                </a:extLst>
              </a:tr>
              <a:tr h="149610">
                <a:tc>
                  <a:txBody>
                    <a:bodyPr/>
                    <a:lstStyle/>
                    <a:p>
                      <a:pPr algn="l" fontAlgn="b"/>
                      <a:r>
                        <a:rPr lang="fr-FR" sz="1000" u="none" strike="noStrike">
                          <a:effectLst/>
                        </a:rPr>
                        <a:t>Incident</a:t>
                      </a:r>
                      <a:endParaRPr lang="fr-FR" sz="1000" b="0" i="0" u="none" strike="noStrike">
                        <a:solidFill>
                          <a:srgbClr val="000000"/>
                        </a:solidFill>
                        <a:effectLst/>
                        <a:latin typeface="Arial" panose="020B0604020202020204" pitchFamily="34" charset="0"/>
                      </a:endParaRPr>
                    </a:p>
                  </a:txBody>
                  <a:tcPr marL="7077" marR="7077" marT="7077" marB="0" anchor="b"/>
                </a:tc>
                <a:tc>
                  <a:txBody>
                    <a:bodyPr/>
                    <a:lstStyle/>
                    <a:p>
                      <a:pPr algn="l" fontAlgn="b"/>
                      <a:r>
                        <a:rPr lang="fr-FR" sz="1000" u="sng" strike="noStrike">
                          <a:effectLst/>
                          <a:hlinkClick r:id="rId20"/>
                        </a:rPr>
                        <a:t>SISIAO_RQM-8378</a:t>
                      </a:r>
                      <a:endParaRPr lang="fr-FR" sz="1000" b="0" i="0" u="sng" strike="noStrike">
                        <a:solidFill>
                          <a:srgbClr val="0000FF"/>
                        </a:solidFill>
                        <a:effectLst/>
                        <a:latin typeface="Arial" panose="020B0604020202020204" pitchFamily="34" charset="0"/>
                      </a:endParaRPr>
                    </a:p>
                  </a:txBody>
                  <a:tcPr marL="7077" marR="7077" marT="7077" marB="0" anchor="b"/>
                </a:tc>
                <a:tc>
                  <a:txBody>
                    <a:bodyPr/>
                    <a:lstStyle/>
                    <a:p>
                      <a:pPr algn="l" fontAlgn="b"/>
                      <a:r>
                        <a:rPr lang="fr-FR" sz="1000" u="none" strike="noStrike">
                          <a:effectLst/>
                        </a:rPr>
                        <a:t>Demande d'insertion désinscrite de Liste d'Attente dont le statut LA est "active"</a:t>
                      </a:r>
                      <a:endParaRPr lang="fr-FR" sz="1000" b="0" i="0" u="none" strike="noStrike">
                        <a:solidFill>
                          <a:srgbClr val="000000"/>
                        </a:solidFill>
                        <a:effectLst/>
                        <a:latin typeface="Arial" panose="020B0604020202020204" pitchFamily="34" charset="0"/>
                      </a:endParaRPr>
                    </a:p>
                  </a:txBody>
                  <a:tcPr marL="7077" marR="7077" marT="7077" marB="0" anchor="b"/>
                </a:tc>
                <a:tc>
                  <a:txBody>
                    <a:bodyPr/>
                    <a:lstStyle/>
                    <a:p>
                      <a:pPr marL="0" marR="0" lvl="0" indent="0" algn="l" defTabSz="1219170" rtl="0" eaLnBrk="1" fontAlgn="b" latinLnBrk="0" hangingPunct="1">
                        <a:lnSpc>
                          <a:spcPct val="100000"/>
                        </a:lnSpc>
                        <a:spcBef>
                          <a:spcPts val="0"/>
                        </a:spcBef>
                        <a:spcAft>
                          <a:spcPts val="0"/>
                        </a:spcAft>
                        <a:buClrTx/>
                        <a:buSzTx/>
                        <a:buFontTx/>
                        <a:buNone/>
                        <a:tabLst/>
                        <a:defRPr/>
                      </a:pPr>
                      <a:r>
                        <a:rPr lang="fr-FR" sz="1000" b="0" i="0" u="none" strike="noStrike" dirty="0">
                          <a:solidFill>
                            <a:srgbClr val="000000"/>
                          </a:solidFill>
                          <a:effectLst/>
                          <a:latin typeface="+mn-lt"/>
                        </a:rPr>
                        <a:t>En cours</a:t>
                      </a:r>
                    </a:p>
                  </a:txBody>
                  <a:tcPr marL="7077" marR="7077" marT="7077" marB="0" anchor="b"/>
                </a:tc>
                <a:extLst>
                  <a:ext uri="{0D108BD9-81ED-4DB2-BD59-A6C34878D82A}">
                    <a16:rowId xmlns:a16="http://schemas.microsoft.com/office/drawing/2014/main" val="307720168"/>
                  </a:ext>
                </a:extLst>
              </a:tr>
              <a:tr h="149610">
                <a:tc>
                  <a:txBody>
                    <a:bodyPr/>
                    <a:lstStyle/>
                    <a:p>
                      <a:pPr algn="l" fontAlgn="b"/>
                      <a:r>
                        <a:rPr lang="fr-FR" sz="1000" u="none" strike="noStrike">
                          <a:effectLst/>
                        </a:rPr>
                        <a:t>Evolution</a:t>
                      </a:r>
                      <a:endParaRPr lang="fr-FR" sz="1000" b="0" i="0" u="none" strike="noStrike">
                        <a:solidFill>
                          <a:srgbClr val="000000"/>
                        </a:solidFill>
                        <a:effectLst/>
                        <a:latin typeface="Arial" panose="020B0604020202020204" pitchFamily="34" charset="0"/>
                      </a:endParaRPr>
                    </a:p>
                  </a:txBody>
                  <a:tcPr marL="7077" marR="7077" marT="7077" marB="0" anchor="b"/>
                </a:tc>
                <a:tc>
                  <a:txBody>
                    <a:bodyPr/>
                    <a:lstStyle/>
                    <a:p>
                      <a:pPr algn="l" fontAlgn="b"/>
                      <a:r>
                        <a:rPr lang="fr-FR" sz="1000" u="sng" strike="noStrike">
                          <a:effectLst/>
                          <a:hlinkClick r:id="rId21"/>
                        </a:rPr>
                        <a:t>SISIAO_RQM-7509</a:t>
                      </a:r>
                      <a:endParaRPr lang="fr-FR" sz="1000" b="0" i="0" u="sng" strike="noStrike">
                        <a:solidFill>
                          <a:srgbClr val="0000FF"/>
                        </a:solidFill>
                        <a:effectLst/>
                        <a:latin typeface="Arial" panose="020B0604020202020204" pitchFamily="34" charset="0"/>
                      </a:endParaRPr>
                    </a:p>
                  </a:txBody>
                  <a:tcPr marL="7077" marR="7077" marT="7077" marB="0" anchor="b"/>
                </a:tc>
                <a:tc>
                  <a:txBody>
                    <a:bodyPr/>
                    <a:lstStyle/>
                    <a:p>
                      <a:pPr algn="l" fontAlgn="b"/>
                      <a:r>
                        <a:rPr lang="fr-FR" sz="1000" u="none" strike="noStrike">
                          <a:effectLst/>
                        </a:rPr>
                        <a:t>Conserver la demande "à MAJ" dans la liste d'attente sur laquelle elle a été inscrite </a:t>
                      </a:r>
                      <a:endParaRPr lang="fr-FR" sz="1000" b="0" i="0" u="none" strike="noStrike">
                        <a:solidFill>
                          <a:srgbClr val="000000"/>
                        </a:solidFill>
                        <a:effectLst/>
                        <a:latin typeface="Arial" panose="020B0604020202020204" pitchFamily="34" charset="0"/>
                      </a:endParaRPr>
                    </a:p>
                  </a:txBody>
                  <a:tcPr marL="7077" marR="7077" marT="7077" marB="0" anchor="b"/>
                </a:tc>
                <a:tc>
                  <a:txBody>
                    <a:bodyPr/>
                    <a:lstStyle/>
                    <a:p>
                      <a:pPr algn="l" fontAlgn="b"/>
                      <a:r>
                        <a:rPr lang="fr-FR" sz="1000" b="0" i="0" u="none" strike="noStrike" dirty="0">
                          <a:solidFill>
                            <a:srgbClr val="000000"/>
                          </a:solidFill>
                          <a:effectLst/>
                          <a:latin typeface="+mn-lt"/>
                        </a:rPr>
                        <a:t>En attente</a:t>
                      </a:r>
                    </a:p>
                  </a:txBody>
                  <a:tcPr marL="7077" marR="7077" marT="7077" marB="0" anchor="b"/>
                </a:tc>
                <a:extLst>
                  <a:ext uri="{0D108BD9-81ED-4DB2-BD59-A6C34878D82A}">
                    <a16:rowId xmlns:a16="http://schemas.microsoft.com/office/drawing/2014/main" val="396244119"/>
                  </a:ext>
                </a:extLst>
              </a:tr>
              <a:tr h="149610">
                <a:tc>
                  <a:txBody>
                    <a:bodyPr/>
                    <a:lstStyle/>
                    <a:p>
                      <a:pPr algn="l" fontAlgn="b"/>
                      <a:r>
                        <a:rPr lang="fr-FR" sz="1000" u="none" strike="noStrike">
                          <a:effectLst/>
                        </a:rPr>
                        <a:t>Evolution</a:t>
                      </a:r>
                      <a:endParaRPr lang="fr-FR" sz="1000" b="0" i="0" u="none" strike="noStrike">
                        <a:solidFill>
                          <a:srgbClr val="000000"/>
                        </a:solidFill>
                        <a:effectLst/>
                        <a:latin typeface="Arial" panose="020B0604020202020204" pitchFamily="34" charset="0"/>
                      </a:endParaRPr>
                    </a:p>
                  </a:txBody>
                  <a:tcPr marL="7077" marR="7077" marT="7077" marB="0" anchor="b"/>
                </a:tc>
                <a:tc>
                  <a:txBody>
                    <a:bodyPr/>
                    <a:lstStyle/>
                    <a:p>
                      <a:pPr algn="l" fontAlgn="b"/>
                      <a:r>
                        <a:rPr lang="fr-FR" sz="1000" u="sng" strike="noStrike">
                          <a:effectLst/>
                          <a:hlinkClick r:id="rId22"/>
                        </a:rPr>
                        <a:t>SISIAO_RQM-3744</a:t>
                      </a:r>
                      <a:endParaRPr lang="fr-FR" sz="1000" b="0" i="0" u="sng" strike="noStrike">
                        <a:solidFill>
                          <a:srgbClr val="0000FF"/>
                        </a:solidFill>
                        <a:effectLst/>
                        <a:latin typeface="Arial" panose="020B0604020202020204" pitchFamily="34" charset="0"/>
                      </a:endParaRPr>
                    </a:p>
                  </a:txBody>
                  <a:tcPr marL="7077" marR="7077" marT="7077" marB="0" anchor="b"/>
                </a:tc>
                <a:tc>
                  <a:txBody>
                    <a:bodyPr/>
                    <a:lstStyle/>
                    <a:p>
                      <a:pPr algn="l" fontAlgn="b"/>
                      <a:r>
                        <a:rPr lang="fr-FR" sz="1000" u="none" strike="noStrike" dirty="0">
                          <a:effectLst/>
                        </a:rPr>
                        <a:t>Commentaire sur motif de sortie</a:t>
                      </a:r>
                      <a:endParaRPr lang="fr-FR" sz="1000" b="0" i="0" u="none" strike="noStrike" dirty="0">
                        <a:solidFill>
                          <a:srgbClr val="000000"/>
                        </a:solidFill>
                        <a:effectLst/>
                        <a:latin typeface="Arial" panose="020B0604020202020204" pitchFamily="34" charset="0"/>
                      </a:endParaRPr>
                    </a:p>
                  </a:txBody>
                  <a:tcPr marL="7077" marR="7077" marT="7077" marB="0" anchor="b"/>
                </a:tc>
                <a:tc>
                  <a:txBody>
                    <a:bodyPr/>
                    <a:lstStyle/>
                    <a:p>
                      <a:pPr algn="l" fontAlgn="b"/>
                      <a:r>
                        <a:rPr lang="fr-FR" sz="1000" b="0" i="0" u="none" strike="noStrike" dirty="0">
                          <a:solidFill>
                            <a:srgbClr val="000000"/>
                          </a:solidFill>
                          <a:effectLst/>
                          <a:latin typeface="+mn-lt"/>
                        </a:rPr>
                        <a:t>En attente</a:t>
                      </a:r>
                    </a:p>
                  </a:txBody>
                  <a:tcPr marL="7077" marR="7077" marT="7077" marB="0" anchor="b"/>
                </a:tc>
                <a:extLst>
                  <a:ext uri="{0D108BD9-81ED-4DB2-BD59-A6C34878D82A}">
                    <a16:rowId xmlns:a16="http://schemas.microsoft.com/office/drawing/2014/main" val="2863392414"/>
                  </a:ext>
                </a:extLst>
              </a:tr>
            </a:tbl>
          </a:graphicData>
        </a:graphic>
      </p:graphicFrame>
    </p:spTree>
    <p:extLst>
      <p:ext uri="{BB962C8B-B14F-4D97-AF65-F5344CB8AC3E}">
        <p14:creationId xmlns:p14="http://schemas.microsoft.com/office/powerpoint/2010/main" val="3972414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8F31F7-6626-65AA-D1B4-EFEB919B9C82}"/>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5A86719A-0392-0EC8-EF46-12EE3673B2AB}"/>
              </a:ext>
            </a:extLst>
          </p:cNvPr>
          <p:cNvSpPr>
            <a:spLocks noGrp="1"/>
          </p:cNvSpPr>
          <p:nvPr>
            <p:ph type="title"/>
          </p:nvPr>
        </p:nvSpPr>
        <p:spPr>
          <a:xfrm>
            <a:off x="480000" y="891740"/>
            <a:ext cx="11232000" cy="960000"/>
          </a:xfrm>
        </p:spPr>
        <p:txBody>
          <a:bodyPr/>
          <a:lstStyle/>
          <a:p>
            <a:r>
              <a:rPr lang="fr-FR" sz="2400" dirty="0">
                <a:solidFill>
                  <a:srgbClr val="000000"/>
                </a:solidFill>
              </a:rPr>
              <a:t>2. </a:t>
            </a:r>
            <a:r>
              <a:rPr lang="fr-FR" sz="2400" dirty="0"/>
              <a:t>Liste des sujets 4/4</a:t>
            </a:r>
            <a:endParaRPr lang="fr-FR" sz="1800" dirty="0">
              <a:solidFill>
                <a:srgbClr val="000000">
                  <a:lumMod val="75000"/>
                  <a:lumOff val="25000"/>
                </a:srgbClr>
              </a:solidFill>
            </a:endParaRPr>
          </a:p>
        </p:txBody>
      </p:sp>
      <p:sp>
        <p:nvSpPr>
          <p:cNvPr id="4" name="Espace réservé du pied de page 3">
            <a:extLst>
              <a:ext uri="{FF2B5EF4-FFF2-40B4-BE49-F238E27FC236}">
                <a16:creationId xmlns:a16="http://schemas.microsoft.com/office/drawing/2014/main" id="{31ABFFE3-163F-1E98-19B8-41729CBDD74D}"/>
              </a:ext>
            </a:extLst>
          </p:cNvPr>
          <p:cNvSpPr>
            <a:spLocks noGrp="1"/>
          </p:cNvSpPr>
          <p:nvPr>
            <p:ph type="ftr" sz="quarter" idx="12"/>
          </p:nvPr>
        </p:nvSpPr>
        <p:spPr/>
        <p:txBody>
          <a:bodyPr/>
          <a:lstStyle/>
          <a:p>
            <a:r>
              <a:rPr lang="fr-FR" dirty="0"/>
              <a:t>Délégation interministérielle à l’hébergement et à l’accès au logement</a:t>
            </a:r>
          </a:p>
        </p:txBody>
      </p:sp>
      <p:sp>
        <p:nvSpPr>
          <p:cNvPr id="6" name="Rectangle 5">
            <a:extLst>
              <a:ext uri="{FF2B5EF4-FFF2-40B4-BE49-F238E27FC236}">
                <a16:creationId xmlns:a16="http://schemas.microsoft.com/office/drawing/2014/main" id="{45AECB53-62FC-1250-BA35-EBDE00F4456E}"/>
              </a:ext>
            </a:extLst>
          </p:cNvPr>
          <p:cNvSpPr/>
          <p:nvPr/>
        </p:nvSpPr>
        <p:spPr>
          <a:xfrm>
            <a:off x="469111" y="1341414"/>
            <a:ext cx="11056655" cy="312822"/>
          </a:xfrm>
          <a:prstGeom prst="rect">
            <a:avLst/>
          </a:prstGeom>
          <a:solidFill>
            <a:schemeClr val="bg1">
              <a:lumMod val="95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fr-FR" sz="1600" b="1" dirty="0">
                <a:solidFill>
                  <a:schemeClr val="tx1"/>
                </a:solidFill>
              </a:rPr>
              <a:t>Sujets</a:t>
            </a:r>
          </a:p>
          <a:p>
            <a:endParaRPr lang="fr-FR" sz="1600" dirty="0">
              <a:solidFill>
                <a:schemeClr val="tx1"/>
              </a:solidFill>
            </a:endParaRPr>
          </a:p>
          <a:p>
            <a:endParaRPr lang="fr-FR" sz="1600" dirty="0">
              <a:solidFill>
                <a:schemeClr val="tx1"/>
              </a:solidFill>
            </a:endParaRPr>
          </a:p>
        </p:txBody>
      </p:sp>
      <p:sp>
        <p:nvSpPr>
          <p:cNvPr id="5" name="Espace réservé de la date 2">
            <a:extLst>
              <a:ext uri="{FF2B5EF4-FFF2-40B4-BE49-F238E27FC236}">
                <a16:creationId xmlns:a16="http://schemas.microsoft.com/office/drawing/2014/main" id="{A3055D7C-A407-9458-9C51-6A680BB6950A}"/>
              </a:ext>
            </a:extLst>
          </p:cNvPr>
          <p:cNvSpPr>
            <a:spLocks noGrp="1"/>
          </p:cNvSpPr>
          <p:nvPr>
            <p:ph type="dt" sz="half" idx="11"/>
          </p:nvPr>
        </p:nvSpPr>
        <p:spPr>
          <a:xfrm>
            <a:off x="10152000" y="6378000"/>
            <a:ext cx="1560000" cy="480000"/>
          </a:xfrm>
        </p:spPr>
        <p:txBody>
          <a:bodyPr/>
          <a:lstStyle/>
          <a:p>
            <a:pPr algn="r"/>
            <a:fld id="{643A3B15-A2FC-4FB9-AD3A-A94576E8B51C}" type="datetime1">
              <a:rPr lang="fr-FR" cap="all" smtClean="0"/>
              <a:t>05/08/2025</a:t>
            </a:fld>
            <a:endParaRPr lang="fr-FR" cap="all" dirty="0"/>
          </a:p>
        </p:txBody>
      </p:sp>
      <p:graphicFrame>
        <p:nvGraphicFramePr>
          <p:cNvPr id="7" name="Tableau 6">
            <a:extLst>
              <a:ext uri="{FF2B5EF4-FFF2-40B4-BE49-F238E27FC236}">
                <a16:creationId xmlns:a16="http://schemas.microsoft.com/office/drawing/2014/main" id="{C15410C7-B86A-9BE7-3AC0-00ED3619B759}"/>
              </a:ext>
            </a:extLst>
          </p:cNvPr>
          <p:cNvGraphicFramePr>
            <a:graphicFrameLocks noGrp="1"/>
          </p:cNvGraphicFramePr>
          <p:nvPr>
            <p:extLst>
              <p:ext uri="{D42A27DB-BD31-4B8C-83A1-F6EECF244321}">
                <p14:modId xmlns:p14="http://schemas.microsoft.com/office/powerpoint/2010/main" val="703951223"/>
              </p:ext>
            </p:extLst>
          </p:nvPr>
        </p:nvGraphicFramePr>
        <p:xfrm>
          <a:off x="480000" y="1710368"/>
          <a:ext cx="11232001" cy="1732146"/>
        </p:xfrm>
        <a:graphic>
          <a:graphicData uri="http://schemas.openxmlformats.org/drawingml/2006/table">
            <a:tbl>
              <a:tblPr firstRow="1">
                <a:tableStyleId>{5C22544A-7EE6-4342-B048-85BDC9FD1C3A}</a:tableStyleId>
              </a:tblPr>
              <a:tblGrid>
                <a:gridCol w="802535">
                  <a:extLst>
                    <a:ext uri="{9D8B030D-6E8A-4147-A177-3AD203B41FA5}">
                      <a16:colId xmlns:a16="http://schemas.microsoft.com/office/drawing/2014/main" val="1083242328"/>
                    </a:ext>
                  </a:extLst>
                </a:gridCol>
                <a:gridCol w="1273379">
                  <a:extLst>
                    <a:ext uri="{9D8B030D-6E8A-4147-A177-3AD203B41FA5}">
                      <a16:colId xmlns:a16="http://schemas.microsoft.com/office/drawing/2014/main" val="2517943863"/>
                    </a:ext>
                  </a:extLst>
                </a:gridCol>
                <a:gridCol w="7376925">
                  <a:extLst>
                    <a:ext uri="{9D8B030D-6E8A-4147-A177-3AD203B41FA5}">
                      <a16:colId xmlns:a16="http://schemas.microsoft.com/office/drawing/2014/main" val="1072609696"/>
                    </a:ext>
                  </a:extLst>
                </a:gridCol>
                <a:gridCol w="1779162">
                  <a:extLst>
                    <a:ext uri="{9D8B030D-6E8A-4147-A177-3AD203B41FA5}">
                      <a16:colId xmlns:a16="http://schemas.microsoft.com/office/drawing/2014/main" val="3605248173"/>
                    </a:ext>
                  </a:extLst>
                </a:gridCol>
              </a:tblGrid>
              <a:tr h="291880">
                <a:tc>
                  <a:txBody>
                    <a:bodyPr/>
                    <a:lstStyle/>
                    <a:p>
                      <a:pPr algn="l" fontAlgn="b"/>
                      <a:r>
                        <a:rPr lang="fr-FR" sz="1000" u="none" strike="noStrike" dirty="0">
                          <a:effectLst/>
                        </a:rPr>
                        <a:t>Type de ticket</a:t>
                      </a:r>
                      <a:endParaRPr lang="fr-FR" sz="1000" b="0" i="0" u="none" strike="noStrike" dirty="0">
                        <a:solidFill>
                          <a:srgbClr val="000000"/>
                        </a:solidFill>
                        <a:effectLst/>
                        <a:latin typeface="Arial" panose="020B0604020202020204" pitchFamily="34" charset="0"/>
                      </a:endParaRPr>
                    </a:p>
                  </a:txBody>
                  <a:tcPr marL="7077" marR="7077" marT="7077" marB="0" anchor="b"/>
                </a:tc>
                <a:tc>
                  <a:txBody>
                    <a:bodyPr/>
                    <a:lstStyle/>
                    <a:p>
                      <a:pPr algn="l" fontAlgn="b"/>
                      <a:r>
                        <a:rPr lang="fr-FR" sz="1000" u="none" strike="noStrike">
                          <a:effectLst/>
                        </a:rPr>
                        <a:t>Clé</a:t>
                      </a:r>
                      <a:endParaRPr lang="fr-FR" sz="1000" b="0" i="0" u="none" strike="noStrike">
                        <a:solidFill>
                          <a:srgbClr val="000000"/>
                        </a:solidFill>
                        <a:effectLst/>
                        <a:latin typeface="Arial" panose="020B0604020202020204" pitchFamily="34" charset="0"/>
                      </a:endParaRPr>
                    </a:p>
                  </a:txBody>
                  <a:tcPr marL="7077" marR="7077" marT="7077" marB="0" anchor="b"/>
                </a:tc>
                <a:tc>
                  <a:txBody>
                    <a:bodyPr/>
                    <a:lstStyle/>
                    <a:p>
                      <a:pPr algn="l" fontAlgn="b"/>
                      <a:r>
                        <a:rPr lang="fr-FR" sz="1000" u="none" strike="noStrike" dirty="0">
                          <a:effectLst/>
                        </a:rPr>
                        <a:t>Résumé</a:t>
                      </a:r>
                      <a:endParaRPr lang="fr-FR" sz="1000" b="0" i="0" u="none" strike="noStrike" dirty="0">
                        <a:solidFill>
                          <a:srgbClr val="000000"/>
                        </a:solidFill>
                        <a:effectLst/>
                        <a:latin typeface="Arial" panose="020B0604020202020204" pitchFamily="34" charset="0"/>
                      </a:endParaRPr>
                    </a:p>
                  </a:txBody>
                  <a:tcPr marL="7077" marR="7077" marT="7077" marB="0" anchor="b"/>
                </a:tc>
                <a:tc>
                  <a:txBody>
                    <a:bodyPr/>
                    <a:lstStyle/>
                    <a:p>
                      <a:pPr algn="l" fontAlgn="b"/>
                      <a:r>
                        <a:rPr lang="fr-FR" sz="1000" b="1" i="0" u="none" strike="noStrike">
                          <a:solidFill>
                            <a:schemeClr val="bg1"/>
                          </a:solidFill>
                          <a:effectLst/>
                          <a:latin typeface="+mn-lt"/>
                        </a:rPr>
                        <a:t>Statut</a:t>
                      </a:r>
                      <a:endParaRPr lang="fr-FR" sz="1000" b="1" i="0" u="none" strike="noStrike" dirty="0">
                        <a:solidFill>
                          <a:schemeClr val="bg1"/>
                        </a:solidFill>
                        <a:effectLst/>
                        <a:latin typeface="+mn-lt"/>
                      </a:endParaRPr>
                    </a:p>
                  </a:txBody>
                  <a:tcPr marL="7077" marR="7077" marT="7077" marB="0" anchor="b"/>
                </a:tc>
                <a:extLst>
                  <a:ext uri="{0D108BD9-81ED-4DB2-BD59-A6C34878D82A}">
                    <a16:rowId xmlns:a16="http://schemas.microsoft.com/office/drawing/2014/main" val="1693467115"/>
                  </a:ext>
                </a:extLst>
              </a:tr>
              <a:tr h="242228">
                <a:tc>
                  <a:txBody>
                    <a:bodyPr/>
                    <a:lstStyle/>
                    <a:p>
                      <a:pPr marL="0" algn="l" defTabSz="1219170" rtl="0" eaLnBrk="1" fontAlgn="b" latinLnBrk="0" hangingPunct="1"/>
                      <a:r>
                        <a:rPr lang="fr-FR" sz="1000" u="none" strike="noStrike" kern="1200" dirty="0">
                          <a:solidFill>
                            <a:schemeClr val="dk1"/>
                          </a:solidFill>
                          <a:effectLst/>
                          <a:latin typeface="+mn-lt"/>
                          <a:ea typeface="+mn-ea"/>
                          <a:cs typeface="+mn-cs"/>
                        </a:rPr>
                        <a:t>Incident</a:t>
                      </a:r>
                    </a:p>
                  </a:txBody>
                  <a:tcPr marL="7077" marR="7077" marT="7077" marB="0" anchor="b"/>
                </a:tc>
                <a:tc>
                  <a:txBody>
                    <a:bodyPr/>
                    <a:lstStyle/>
                    <a:p>
                      <a:pPr marL="0" marR="0" lvl="0" indent="0" algn="l" defTabSz="1219170" rtl="0" eaLnBrk="1" fontAlgn="b" latinLnBrk="0" hangingPunct="1">
                        <a:lnSpc>
                          <a:spcPct val="100000"/>
                        </a:lnSpc>
                        <a:spcBef>
                          <a:spcPts val="0"/>
                        </a:spcBef>
                        <a:spcAft>
                          <a:spcPts val="0"/>
                        </a:spcAft>
                        <a:buClrTx/>
                        <a:buSzTx/>
                        <a:buFontTx/>
                        <a:buNone/>
                        <a:tabLst/>
                        <a:defRPr/>
                      </a:pPr>
                      <a:r>
                        <a:rPr lang="fr-FR" sz="1000" dirty="0">
                          <a:hlinkClick r:id="rId2"/>
                        </a:rPr>
                        <a:t>SISIAO_RQM-10513</a:t>
                      </a:r>
                      <a:endParaRPr lang="fr-FR" sz="1000" u="sng" strike="noStrike" kern="1200" dirty="0">
                        <a:solidFill>
                          <a:schemeClr val="dk1"/>
                        </a:solidFill>
                        <a:effectLst/>
                        <a:latin typeface="+mn-lt"/>
                        <a:ea typeface="+mn-ea"/>
                        <a:cs typeface="+mn-cs"/>
                      </a:endParaRPr>
                    </a:p>
                  </a:txBody>
                  <a:tcPr marL="7077" marR="7077" marT="7077" marB="0" anchor="b"/>
                </a:tc>
                <a:tc>
                  <a:txBody>
                    <a:bodyPr/>
                    <a:lstStyle/>
                    <a:p>
                      <a:pPr marL="0" marR="0" lvl="0" indent="0" algn="l" defTabSz="1219170" rtl="0" eaLnBrk="1" fontAlgn="b" latinLnBrk="0" hangingPunct="1">
                        <a:lnSpc>
                          <a:spcPct val="100000"/>
                        </a:lnSpc>
                        <a:spcBef>
                          <a:spcPts val="0"/>
                        </a:spcBef>
                        <a:spcAft>
                          <a:spcPts val="0"/>
                        </a:spcAft>
                        <a:buClrTx/>
                        <a:buSzTx/>
                        <a:buFontTx/>
                        <a:buNone/>
                        <a:tabLst/>
                        <a:defRPr/>
                      </a:pPr>
                      <a:r>
                        <a:rPr lang="fr-FR" sz="1000" dirty="0"/>
                        <a:t>Statut de demande différent entre recherche demande et historique des demandes du ménage </a:t>
                      </a:r>
                      <a:endParaRPr lang="fr-FR" sz="1000" u="none" strike="noStrike" kern="1200" dirty="0">
                        <a:solidFill>
                          <a:schemeClr val="dk1"/>
                        </a:solidFill>
                        <a:effectLst/>
                        <a:latin typeface="+mn-lt"/>
                        <a:ea typeface="+mn-ea"/>
                        <a:cs typeface="+mn-cs"/>
                      </a:endParaRPr>
                    </a:p>
                  </a:txBody>
                  <a:tcPr marL="7077" marR="7077" marT="7077" marB="0" anchor="b"/>
                </a:tc>
                <a:tc>
                  <a:txBody>
                    <a:bodyPr/>
                    <a:lstStyle/>
                    <a:p>
                      <a:pPr algn="l" fontAlgn="b"/>
                      <a:r>
                        <a:rPr lang="fr-FR" sz="1000" b="0" i="0" u="none" strike="noStrike" dirty="0">
                          <a:solidFill>
                            <a:srgbClr val="000000"/>
                          </a:solidFill>
                          <a:effectLst/>
                          <a:latin typeface="+mn-lt"/>
                        </a:rPr>
                        <a:t>En cours</a:t>
                      </a:r>
                    </a:p>
                  </a:txBody>
                  <a:tcPr marL="7077" marR="7077" marT="7077" marB="0" anchor="b"/>
                </a:tc>
                <a:extLst>
                  <a:ext uri="{0D108BD9-81ED-4DB2-BD59-A6C34878D82A}">
                    <a16:rowId xmlns:a16="http://schemas.microsoft.com/office/drawing/2014/main" val="672631094"/>
                  </a:ext>
                </a:extLst>
              </a:tr>
              <a:tr h="291880">
                <a:tc>
                  <a:txBody>
                    <a:bodyPr/>
                    <a:lstStyle/>
                    <a:p>
                      <a:pPr algn="l" fontAlgn="b"/>
                      <a:r>
                        <a:rPr lang="fr-FR" sz="1000" u="none" strike="noStrike" kern="1200" dirty="0">
                          <a:solidFill>
                            <a:schemeClr val="dk1"/>
                          </a:solidFill>
                          <a:effectLst/>
                          <a:latin typeface="+mn-lt"/>
                          <a:ea typeface="+mn-ea"/>
                          <a:cs typeface="+mn-cs"/>
                        </a:rPr>
                        <a:t>Incident</a:t>
                      </a:r>
                      <a:endParaRPr lang="fr-FR" sz="1000" b="0" i="0" u="none" strike="noStrike" dirty="0">
                        <a:solidFill>
                          <a:srgbClr val="000000"/>
                        </a:solidFill>
                        <a:effectLst/>
                        <a:latin typeface="Arial" panose="020B0604020202020204" pitchFamily="34" charset="0"/>
                      </a:endParaRPr>
                    </a:p>
                  </a:txBody>
                  <a:tcPr marL="7077" marR="7077" marT="7077" marB="0" anchor="b"/>
                </a:tc>
                <a:tc>
                  <a:txBody>
                    <a:bodyPr/>
                    <a:lstStyle/>
                    <a:p>
                      <a:pPr algn="l" fontAlgn="b"/>
                      <a:r>
                        <a:rPr lang="fr-FR" sz="1000">
                          <a:hlinkClick r:id="rId3"/>
                        </a:rPr>
                        <a:t>SISIAO_RQM-10504</a:t>
                      </a:r>
                      <a:endParaRPr lang="fr-FR" sz="1000" b="0" i="0" u="sng" strike="noStrike" dirty="0">
                        <a:solidFill>
                          <a:srgbClr val="0000FF"/>
                        </a:solidFill>
                        <a:effectLst/>
                        <a:latin typeface="Arial" panose="020B0604020202020204" pitchFamily="34" charset="0"/>
                      </a:endParaRPr>
                    </a:p>
                  </a:txBody>
                  <a:tcPr marL="7077" marR="7077" marT="7077" marB="0" anchor="b"/>
                </a:tc>
                <a:tc>
                  <a:txBody>
                    <a:bodyPr/>
                    <a:lstStyle/>
                    <a:p>
                      <a:pPr marL="0" marR="0" lvl="0" indent="0" algn="l" defTabSz="1219170" rtl="0" eaLnBrk="1" fontAlgn="b" latinLnBrk="0" hangingPunct="1">
                        <a:lnSpc>
                          <a:spcPct val="100000"/>
                        </a:lnSpc>
                        <a:spcBef>
                          <a:spcPts val="0"/>
                        </a:spcBef>
                        <a:spcAft>
                          <a:spcPts val="0"/>
                        </a:spcAft>
                        <a:buClrTx/>
                        <a:buSzTx/>
                        <a:buFontTx/>
                        <a:buNone/>
                        <a:tabLst/>
                        <a:defRPr/>
                      </a:pPr>
                      <a:r>
                        <a:rPr lang="fr-FR" sz="1000" dirty="0"/>
                        <a:t>Liens de </a:t>
                      </a:r>
                      <a:r>
                        <a:rPr lang="fr-FR" sz="1000" dirty="0" err="1"/>
                        <a:t>footer</a:t>
                      </a:r>
                      <a:r>
                        <a:rPr lang="fr-FR" sz="1000" dirty="0"/>
                        <a:t> incorrects sur la page de connexion du SI SIAO </a:t>
                      </a:r>
                      <a:endParaRPr lang="fr-FR" sz="1000" b="0" i="0" u="none" strike="noStrike" dirty="0">
                        <a:solidFill>
                          <a:srgbClr val="000000"/>
                        </a:solidFill>
                        <a:effectLst/>
                        <a:latin typeface="Arial" panose="020B0604020202020204" pitchFamily="34" charset="0"/>
                      </a:endParaRPr>
                    </a:p>
                  </a:txBody>
                  <a:tcPr marL="7077" marR="7077" marT="7077" marB="0" anchor="b"/>
                </a:tc>
                <a:tc>
                  <a:txBody>
                    <a:bodyPr/>
                    <a:lstStyle/>
                    <a:p>
                      <a:pPr algn="l" fontAlgn="b"/>
                      <a:r>
                        <a:rPr lang="fr-FR" sz="1000" b="0" i="0" u="none" strike="noStrike" dirty="0">
                          <a:solidFill>
                            <a:srgbClr val="000000"/>
                          </a:solidFill>
                          <a:effectLst/>
                          <a:latin typeface="+mn-lt"/>
                        </a:rPr>
                        <a:t>En cours</a:t>
                      </a:r>
                    </a:p>
                  </a:txBody>
                  <a:tcPr marL="7077" marR="7077" marT="7077" marB="0" anchor="b"/>
                </a:tc>
                <a:extLst>
                  <a:ext uri="{0D108BD9-81ED-4DB2-BD59-A6C34878D82A}">
                    <a16:rowId xmlns:a16="http://schemas.microsoft.com/office/drawing/2014/main" val="437922834"/>
                  </a:ext>
                </a:extLst>
              </a:tr>
              <a:tr h="242228">
                <a:tc>
                  <a:txBody>
                    <a:bodyPr/>
                    <a:lstStyle/>
                    <a:p>
                      <a:pPr algn="l" fontAlgn="b"/>
                      <a:r>
                        <a:rPr lang="fr-FR" sz="1000" u="none" strike="noStrike" kern="1200" dirty="0">
                          <a:solidFill>
                            <a:schemeClr val="dk1"/>
                          </a:solidFill>
                          <a:effectLst/>
                          <a:latin typeface="+mn-lt"/>
                          <a:ea typeface="+mn-ea"/>
                          <a:cs typeface="+mn-cs"/>
                        </a:rPr>
                        <a:t>Incident</a:t>
                      </a:r>
                      <a:endParaRPr lang="fr-FR" sz="1000" b="0" i="0" u="none" strike="noStrike" dirty="0">
                        <a:solidFill>
                          <a:srgbClr val="000000"/>
                        </a:solidFill>
                        <a:effectLst/>
                        <a:latin typeface="Arial" panose="020B0604020202020204" pitchFamily="34" charset="0"/>
                      </a:endParaRPr>
                    </a:p>
                  </a:txBody>
                  <a:tcPr marL="7077" marR="7077" marT="7077" marB="0" anchor="b"/>
                </a:tc>
                <a:tc>
                  <a:txBody>
                    <a:bodyPr/>
                    <a:lstStyle/>
                    <a:p>
                      <a:pPr algn="l" fontAlgn="b"/>
                      <a:r>
                        <a:rPr lang="fr-FR" sz="1000" dirty="0">
                          <a:hlinkClick r:id="rId4"/>
                        </a:rPr>
                        <a:t>SISIAO_RQM-10384</a:t>
                      </a:r>
                      <a:endParaRPr lang="fr-FR" sz="1000" b="0" i="0" u="sng" strike="noStrike" dirty="0">
                        <a:solidFill>
                          <a:srgbClr val="0000FF"/>
                        </a:solidFill>
                        <a:effectLst/>
                        <a:latin typeface="Arial" panose="020B0604020202020204" pitchFamily="34" charset="0"/>
                      </a:endParaRPr>
                    </a:p>
                  </a:txBody>
                  <a:tcPr marL="7077" marR="7077" marT="7077" marB="0" anchor="b"/>
                </a:tc>
                <a:tc>
                  <a:txBody>
                    <a:bodyPr/>
                    <a:lstStyle/>
                    <a:p>
                      <a:pPr marL="0" marR="0" lvl="0" indent="0" algn="l" defTabSz="1219170" rtl="0" eaLnBrk="1" fontAlgn="b" latinLnBrk="0" hangingPunct="1">
                        <a:lnSpc>
                          <a:spcPct val="100000"/>
                        </a:lnSpc>
                        <a:spcBef>
                          <a:spcPts val="0"/>
                        </a:spcBef>
                        <a:spcAft>
                          <a:spcPts val="0"/>
                        </a:spcAft>
                        <a:buClrTx/>
                        <a:buSzTx/>
                        <a:buFontTx/>
                        <a:buNone/>
                        <a:tabLst/>
                        <a:defRPr/>
                      </a:pPr>
                      <a:r>
                        <a:rPr lang="fr-FR" sz="1000" dirty="0"/>
                        <a:t>Incohérence statut de demande </a:t>
                      </a:r>
                      <a:endParaRPr lang="fr-FR" sz="1000" b="0" i="0" u="none" strike="noStrike" dirty="0">
                        <a:solidFill>
                          <a:srgbClr val="000000"/>
                        </a:solidFill>
                        <a:effectLst/>
                        <a:latin typeface="Arial" panose="020B0604020202020204" pitchFamily="34" charset="0"/>
                      </a:endParaRPr>
                    </a:p>
                  </a:txBody>
                  <a:tcPr marL="7077" marR="7077" marT="7077" marB="0" anchor="b"/>
                </a:tc>
                <a:tc>
                  <a:txBody>
                    <a:bodyPr/>
                    <a:lstStyle/>
                    <a:p>
                      <a:pPr algn="l" fontAlgn="b"/>
                      <a:r>
                        <a:rPr lang="fr-FR" sz="1000" b="0" i="0" u="none" strike="noStrike" dirty="0">
                          <a:solidFill>
                            <a:srgbClr val="000000"/>
                          </a:solidFill>
                          <a:effectLst/>
                          <a:latin typeface="+mn-lt"/>
                        </a:rPr>
                        <a:t>En cours</a:t>
                      </a:r>
                    </a:p>
                  </a:txBody>
                  <a:tcPr marL="7077" marR="7077" marT="7077" marB="0" anchor="b"/>
                </a:tc>
                <a:extLst>
                  <a:ext uri="{0D108BD9-81ED-4DB2-BD59-A6C34878D82A}">
                    <a16:rowId xmlns:a16="http://schemas.microsoft.com/office/drawing/2014/main" val="4282428100"/>
                  </a:ext>
                </a:extLst>
              </a:tr>
              <a:tr h="242228">
                <a:tc>
                  <a:txBody>
                    <a:bodyPr/>
                    <a:lstStyle/>
                    <a:p>
                      <a:pPr algn="l" fontAlgn="b"/>
                      <a:r>
                        <a:rPr lang="fr-FR" sz="1000" u="none" strike="noStrike" kern="1200" dirty="0">
                          <a:solidFill>
                            <a:schemeClr val="dk1"/>
                          </a:solidFill>
                          <a:effectLst/>
                          <a:latin typeface="+mn-lt"/>
                          <a:ea typeface="+mn-ea"/>
                          <a:cs typeface="+mn-cs"/>
                        </a:rPr>
                        <a:t>Evolution</a:t>
                      </a:r>
                    </a:p>
                  </a:txBody>
                  <a:tcPr marL="7077" marR="7077" marT="7077" marB="0" anchor="b"/>
                </a:tc>
                <a:tc>
                  <a:txBody>
                    <a:bodyPr/>
                    <a:lstStyle/>
                    <a:p>
                      <a:pPr algn="l" fontAlgn="b"/>
                      <a:r>
                        <a:rPr lang="fr-FR" sz="1000" dirty="0">
                          <a:hlinkClick r:id="rId5"/>
                        </a:rPr>
                        <a:t>SISIAO_RQM-10296</a:t>
                      </a:r>
                      <a:endParaRPr lang="fr-FR" sz="1000" b="0" i="0" u="sng" strike="noStrike" dirty="0">
                        <a:solidFill>
                          <a:srgbClr val="0000FF"/>
                        </a:solidFill>
                        <a:effectLst/>
                        <a:latin typeface="Arial" panose="020B0604020202020204" pitchFamily="34" charset="0"/>
                      </a:endParaRPr>
                    </a:p>
                  </a:txBody>
                  <a:tcPr marL="7077" marR="7077" marT="7077" marB="0" anchor="b"/>
                </a:tc>
                <a:tc>
                  <a:txBody>
                    <a:bodyPr/>
                    <a:lstStyle/>
                    <a:p>
                      <a:pPr marL="0" marR="0" lvl="0" indent="0" algn="l" defTabSz="1219170" rtl="0" eaLnBrk="1" fontAlgn="b" latinLnBrk="0" hangingPunct="1">
                        <a:lnSpc>
                          <a:spcPct val="100000"/>
                        </a:lnSpc>
                        <a:spcBef>
                          <a:spcPts val="0"/>
                        </a:spcBef>
                        <a:spcAft>
                          <a:spcPts val="0"/>
                        </a:spcAft>
                        <a:buClrTx/>
                        <a:buSzTx/>
                        <a:buFontTx/>
                        <a:buNone/>
                        <a:tabLst/>
                        <a:defRPr/>
                      </a:pPr>
                      <a:r>
                        <a:rPr lang="fr-FR" sz="1000" dirty="0"/>
                        <a:t>Notification de création de compte - Améliorer l'email actuel </a:t>
                      </a:r>
                      <a:endParaRPr lang="fr-FR" sz="1000" b="0" i="0" u="none" strike="noStrike" dirty="0">
                        <a:solidFill>
                          <a:srgbClr val="000000"/>
                        </a:solidFill>
                        <a:effectLst/>
                        <a:latin typeface="Arial" panose="020B0604020202020204" pitchFamily="34" charset="0"/>
                      </a:endParaRPr>
                    </a:p>
                  </a:txBody>
                  <a:tcPr marL="7077" marR="7077" marT="7077" marB="0" anchor="b"/>
                </a:tc>
                <a:tc>
                  <a:txBody>
                    <a:bodyPr/>
                    <a:lstStyle/>
                    <a:p>
                      <a:pPr algn="l" fontAlgn="b"/>
                      <a:r>
                        <a:rPr lang="fr-FR" sz="1000" b="0" i="0" u="none" strike="noStrike" dirty="0">
                          <a:solidFill>
                            <a:srgbClr val="000000"/>
                          </a:solidFill>
                          <a:effectLst/>
                          <a:latin typeface="+mn-lt"/>
                        </a:rPr>
                        <a:t>En attente</a:t>
                      </a:r>
                    </a:p>
                  </a:txBody>
                  <a:tcPr marL="7077" marR="7077" marT="7077" marB="0" anchor="b"/>
                </a:tc>
                <a:extLst>
                  <a:ext uri="{0D108BD9-81ED-4DB2-BD59-A6C34878D82A}">
                    <a16:rowId xmlns:a16="http://schemas.microsoft.com/office/drawing/2014/main" val="1953306463"/>
                  </a:ext>
                </a:extLst>
              </a:tr>
              <a:tr h="242228">
                <a:tc>
                  <a:txBody>
                    <a:bodyPr/>
                    <a:lstStyle/>
                    <a:p>
                      <a:pPr algn="l" fontAlgn="b"/>
                      <a:r>
                        <a:rPr lang="fr-FR" sz="1000" u="none" strike="noStrike" kern="1200" dirty="0">
                          <a:solidFill>
                            <a:schemeClr val="dk1"/>
                          </a:solidFill>
                          <a:effectLst/>
                          <a:latin typeface="+mn-lt"/>
                          <a:ea typeface="+mn-ea"/>
                          <a:cs typeface="+mn-cs"/>
                        </a:rPr>
                        <a:t>Incident</a:t>
                      </a:r>
                    </a:p>
                  </a:txBody>
                  <a:tcPr marL="7077" marR="7077" marT="7077" marB="0" anchor="b"/>
                </a:tc>
                <a:tc>
                  <a:txBody>
                    <a:bodyPr/>
                    <a:lstStyle/>
                    <a:p>
                      <a:pPr algn="l" fontAlgn="b"/>
                      <a:r>
                        <a:rPr lang="fr-FR" sz="1000" dirty="0">
                          <a:hlinkClick r:id="rId6"/>
                        </a:rPr>
                        <a:t>SISIAO_RQM-10522</a:t>
                      </a:r>
                      <a:endParaRPr lang="fr-FR" sz="1000" b="0" i="0" u="sng" strike="noStrike" dirty="0">
                        <a:solidFill>
                          <a:srgbClr val="0000FF"/>
                        </a:solidFill>
                        <a:effectLst/>
                        <a:latin typeface="Arial" panose="020B0604020202020204" pitchFamily="34" charset="0"/>
                      </a:endParaRPr>
                    </a:p>
                  </a:txBody>
                  <a:tcPr marL="7077" marR="7077" marT="7077" marB="0" anchor="b"/>
                </a:tc>
                <a:tc>
                  <a:txBody>
                    <a:bodyPr/>
                    <a:lstStyle/>
                    <a:p>
                      <a:pPr algn="l" fontAlgn="b"/>
                      <a:r>
                        <a:rPr lang="fr-FR" sz="1000" u="none" kern="1200" dirty="0">
                          <a:solidFill>
                            <a:schemeClr val="dk1"/>
                          </a:solidFill>
                          <a:latin typeface="+mn-lt"/>
                          <a:ea typeface="+mn-ea"/>
                          <a:cs typeface="+mn-cs"/>
                        </a:rPr>
                        <a:t>Notification ne mentionnant pas correctement la structure concernée par l’orientation en attente de validation</a:t>
                      </a:r>
                    </a:p>
                  </a:txBody>
                  <a:tcPr marL="7077" marR="7077" marT="7077" marB="0" anchor="b"/>
                </a:tc>
                <a:tc>
                  <a:txBody>
                    <a:bodyPr/>
                    <a:lstStyle/>
                    <a:p>
                      <a:pPr marL="0" marR="0" lvl="0" indent="0" algn="l" defTabSz="1219170" rtl="0" eaLnBrk="1" fontAlgn="b" latinLnBrk="0" hangingPunct="1">
                        <a:lnSpc>
                          <a:spcPct val="100000"/>
                        </a:lnSpc>
                        <a:spcBef>
                          <a:spcPts val="0"/>
                        </a:spcBef>
                        <a:spcAft>
                          <a:spcPts val="0"/>
                        </a:spcAft>
                        <a:buClrTx/>
                        <a:buSzTx/>
                        <a:buFontTx/>
                        <a:buNone/>
                        <a:tabLst/>
                        <a:defRPr/>
                      </a:pPr>
                      <a:r>
                        <a:rPr lang="fr-FR" sz="1000" b="0" i="0" u="none" strike="noStrike" dirty="0">
                          <a:solidFill>
                            <a:srgbClr val="000000"/>
                          </a:solidFill>
                          <a:effectLst/>
                          <a:latin typeface="+mn-lt"/>
                        </a:rPr>
                        <a:t>En attente</a:t>
                      </a:r>
                    </a:p>
                  </a:txBody>
                  <a:tcPr marL="7077" marR="7077" marT="7077" marB="0" anchor="b"/>
                </a:tc>
                <a:extLst>
                  <a:ext uri="{0D108BD9-81ED-4DB2-BD59-A6C34878D82A}">
                    <a16:rowId xmlns:a16="http://schemas.microsoft.com/office/drawing/2014/main" val="45400286"/>
                  </a:ext>
                </a:extLst>
              </a:tr>
              <a:tr h="149610">
                <a:tc>
                  <a:txBody>
                    <a:bodyPr/>
                    <a:lstStyle/>
                    <a:p>
                      <a:pPr algn="l" fontAlgn="b"/>
                      <a:endParaRPr lang="fr-FR" sz="1000" b="0" i="0" u="none" strike="noStrike">
                        <a:solidFill>
                          <a:srgbClr val="000000"/>
                        </a:solidFill>
                        <a:effectLst/>
                        <a:latin typeface="Arial" panose="020B0604020202020204" pitchFamily="34" charset="0"/>
                      </a:endParaRPr>
                    </a:p>
                  </a:txBody>
                  <a:tcPr marL="7077" marR="7077" marT="7077" marB="0" anchor="b"/>
                </a:tc>
                <a:tc>
                  <a:txBody>
                    <a:bodyPr/>
                    <a:lstStyle/>
                    <a:p>
                      <a:pPr algn="l" fontAlgn="b"/>
                      <a:endParaRPr lang="fr-FR" sz="1000" b="0" i="0" u="sng" strike="noStrike">
                        <a:solidFill>
                          <a:srgbClr val="0000FF"/>
                        </a:solidFill>
                        <a:effectLst/>
                        <a:latin typeface="Arial" panose="020B0604020202020204" pitchFamily="34" charset="0"/>
                      </a:endParaRPr>
                    </a:p>
                  </a:txBody>
                  <a:tcPr marL="7077" marR="7077" marT="7077" marB="0" anchor="b"/>
                </a:tc>
                <a:tc>
                  <a:txBody>
                    <a:bodyPr/>
                    <a:lstStyle/>
                    <a:p>
                      <a:pPr algn="l" fontAlgn="b"/>
                      <a:endParaRPr lang="fr-FR" sz="1000" b="0" i="0" u="none" strike="noStrike" dirty="0">
                        <a:solidFill>
                          <a:srgbClr val="000000"/>
                        </a:solidFill>
                        <a:effectLst/>
                        <a:latin typeface="Arial" panose="020B0604020202020204" pitchFamily="34" charset="0"/>
                      </a:endParaRPr>
                    </a:p>
                  </a:txBody>
                  <a:tcPr marL="7077" marR="7077" marT="7077" marB="0" anchor="b"/>
                </a:tc>
                <a:tc>
                  <a:txBody>
                    <a:bodyPr/>
                    <a:lstStyle/>
                    <a:p>
                      <a:pPr algn="l" fontAlgn="b"/>
                      <a:endParaRPr lang="fr-FR" sz="1000" b="0" i="0" u="none" strike="noStrike" dirty="0">
                        <a:solidFill>
                          <a:srgbClr val="000000"/>
                        </a:solidFill>
                        <a:effectLst/>
                        <a:latin typeface="+mn-lt"/>
                      </a:endParaRPr>
                    </a:p>
                  </a:txBody>
                  <a:tcPr marL="7077" marR="7077" marT="7077" marB="0" anchor="b"/>
                </a:tc>
                <a:extLst>
                  <a:ext uri="{0D108BD9-81ED-4DB2-BD59-A6C34878D82A}">
                    <a16:rowId xmlns:a16="http://schemas.microsoft.com/office/drawing/2014/main" val="2863392414"/>
                  </a:ext>
                </a:extLst>
              </a:tr>
            </a:tbl>
          </a:graphicData>
        </a:graphic>
      </p:graphicFrame>
    </p:spTree>
    <p:extLst>
      <p:ext uri="{BB962C8B-B14F-4D97-AF65-F5344CB8AC3E}">
        <p14:creationId xmlns:p14="http://schemas.microsoft.com/office/powerpoint/2010/main" val="2256626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C2F201-19F2-4F2D-DF90-BF67858C439A}"/>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052E1453-7488-C08D-D89B-6074BCA1B713}"/>
              </a:ext>
            </a:extLst>
          </p:cNvPr>
          <p:cNvSpPr>
            <a:spLocks noGrp="1"/>
          </p:cNvSpPr>
          <p:nvPr>
            <p:ph type="title"/>
          </p:nvPr>
        </p:nvSpPr>
        <p:spPr>
          <a:xfrm>
            <a:off x="480000" y="933300"/>
            <a:ext cx="11232000" cy="960000"/>
          </a:xfrm>
        </p:spPr>
        <p:txBody>
          <a:bodyPr/>
          <a:lstStyle/>
          <a:p>
            <a:r>
              <a:rPr lang="fr-FR" sz="2400" dirty="0">
                <a:solidFill>
                  <a:srgbClr val="000000"/>
                </a:solidFill>
              </a:rPr>
              <a:t>3. </a:t>
            </a:r>
            <a:r>
              <a:rPr lang="fr-FR" sz="2400" dirty="0"/>
              <a:t>Relevé d’informations, de décisions et d’actions</a:t>
            </a:r>
            <a:endParaRPr lang="fr-FR" sz="1800" dirty="0">
              <a:solidFill>
                <a:srgbClr val="000000">
                  <a:lumMod val="75000"/>
                  <a:lumOff val="25000"/>
                </a:srgbClr>
              </a:solidFill>
            </a:endParaRPr>
          </a:p>
        </p:txBody>
      </p:sp>
      <p:sp>
        <p:nvSpPr>
          <p:cNvPr id="3" name="Espace réservé de la date 2">
            <a:extLst>
              <a:ext uri="{FF2B5EF4-FFF2-40B4-BE49-F238E27FC236}">
                <a16:creationId xmlns:a16="http://schemas.microsoft.com/office/drawing/2014/main" id="{2314BB16-FBD4-D7A4-DD97-D625A2F30FBE}"/>
              </a:ext>
            </a:extLst>
          </p:cNvPr>
          <p:cNvSpPr>
            <a:spLocks noGrp="1"/>
          </p:cNvSpPr>
          <p:nvPr>
            <p:ph type="dt" sz="half" idx="11"/>
          </p:nvPr>
        </p:nvSpPr>
        <p:spPr/>
        <p:txBody>
          <a:bodyPr/>
          <a:lstStyle/>
          <a:p>
            <a:pPr algn="r"/>
            <a:fld id="{643A3B15-A2FC-4FB9-AD3A-A94576E8B51C}" type="datetime1">
              <a:rPr lang="fr-FR" cap="all" smtClean="0"/>
              <a:t>05/08/2025</a:t>
            </a:fld>
            <a:endParaRPr lang="fr-FR" cap="all" dirty="0"/>
          </a:p>
        </p:txBody>
      </p:sp>
      <p:sp>
        <p:nvSpPr>
          <p:cNvPr id="4" name="Espace réservé du pied de page 3">
            <a:extLst>
              <a:ext uri="{FF2B5EF4-FFF2-40B4-BE49-F238E27FC236}">
                <a16:creationId xmlns:a16="http://schemas.microsoft.com/office/drawing/2014/main" id="{57B7BB38-D23E-11E8-2B99-65B444259DB3}"/>
              </a:ext>
            </a:extLst>
          </p:cNvPr>
          <p:cNvSpPr>
            <a:spLocks noGrp="1"/>
          </p:cNvSpPr>
          <p:nvPr>
            <p:ph type="ftr" sz="quarter" idx="12"/>
          </p:nvPr>
        </p:nvSpPr>
        <p:spPr/>
        <p:txBody>
          <a:bodyPr/>
          <a:lstStyle/>
          <a:p>
            <a:r>
              <a:rPr lang="fr-FR" dirty="0"/>
              <a:t>Délégation interministérielle à l’hébergement et à l’accès au logement</a:t>
            </a:r>
          </a:p>
        </p:txBody>
      </p:sp>
      <p:graphicFrame>
        <p:nvGraphicFramePr>
          <p:cNvPr id="20" name="Tableau 19">
            <a:extLst>
              <a:ext uri="{FF2B5EF4-FFF2-40B4-BE49-F238E27FC236}">
                <a16:creationId xmlns:a16="http://schemas.microsoft.com/office/drawing/2014/main" id="{A45A0A41-06CF-D851-7660-388F8ED2DC9F}"/>
              </a:ext>
            </a:extLst>
          </p:cNvPr>
          <p:cNvGraphicFramePr>
            <a:graphicFrameLocks noGrp="1"/>
          </p:cNvGraphicFramePr>
          <p:nvPr>
            <p:extLst>
              <p:ext uri="{D42A27DB-BD31-4B8C-83A1-F6EECF244321}">
                <p14:modId xmlns:p14="http://schemas.microsoft.com/office/powerpoint/2010/main" val="275748482"/>
              </p:ext>
            </p:extLst>
          </p:nvPr>
        </p:nvGraphicFramePr>
        <p:xfrm>
          <a:off x="468300" y="1290320"/>
          <a:ext cx="11232000" cy="2379153"/>
        </p:xfrm>
        <a:graphic>
          <a:graphicData uri="http://schemas.openxmlformats.org/drawingml/2006/table">
            <a:tbl>
              <a:tblPr firstRow="1" bandRow="1">
                <a:tableStyleId>{5C22544A-7EE6-4342-B048-85BDC9FD1C3A}</a:tableStyleId>
              </a:tblPr>
              <a:tblGrid>
                <a:gridCol w="565029">
                  <a:extLst>
                    <a:ext uri="{9D8B030D-6E8A-4147-A177-3AD203B41FA5}">
                      <a16:colId xmlns:a16="http://schemas.microsoft.com/office/drawing/2014/main" val="4253434100"/>
                    </a:ext>
                  </a:extLst>
                </a:gridCol>
                <a:gridCol w="2951649">
                  <a:extLst>
                    <a:ext uri="{9D8B030D-6E8A-4147-A177-3AD203B41FA5}">
                      <a16:colId xmlns:a16="http://schemas.microsoft.com/office/drawing/2014/main" val="3094357237"/>
                    </a:ext>
                  </a:extLst>
                </a:gridCol>
                <a:gridCol w="4576316">
                  <a:extLst>
                    <a:ext uri="{9D8B030D-6E8A-4147-A177-3AD203B41FA5}">
                      <a16:colId xmlns:a16="http://schemas.microsoft.com/office/drawing/2014/main" val="1702040910"/>
                    </a:ext>
                  </a:extLst>
                </a:gridCol>
                <a:gridCol w="3139006">
                  <a:extLst>
                    <a:ext uri="{9D8B030D-6E8A-4147-A177-3AD203B41FA5}">
                      <a16:colId xmlns:a16="http://schemas.microsoft.com/office/drawing/2014/main" val="1793965939"/>
                    </a:ext>
                  </a:extLst>
                </a:gridCol>
              </a:tblGrid>
              <a:tr h="339879">
                <a:tc>
                  <a:txBody>
                    <a:bodyPr/>
                    <a:lstStyle/>
                    <a:p>
                      <a:r>
                        <a:rPr lang="fr-FR" sz="1200" dirty="0"/>
                        <a:t>N°</a:t>
                      </a:r>
                    </a:p>
                  </a:txBody>
                  <a:tcPr/>
                </a:tc>
                <a:tc>
                  <a:txBody>
                    <a:bodyPr/>
                    <a:lstStyle/>
                    <a:p>
                      <a:r>
                        <a:rPr lang="fr-FR" sz="1200" dirty="0"/>
                        <a:t>Sujet</a:t>
                      </a:r>
                    </a:p>
                  </a:txBody>
                  <a:tcPr/>
                </a:tc>
                <a:tc>
                  <a:txBody>
                    <a:bodyPr/>
                    <a:lstStyle/>
                    <a:p>
                      <a:r>
                        <a:rPr lang="fr-FR" sz="1200" dirty="0"/>
                        <a:t>Information</a:t>
                      </a:r>
                    </a:p>
                  </a:txBody>
                  <a:tcPr/>
                </a:tc>
                <a:tc>
                  <a:txBody>
                    <a:bodyPr/>
                    <a:lstStyle/>
                    <a:p>
                      <a:r>
                        <a:rPr lang="fr-FR" sz="1200" dirty="0"/>
                        <a:t>Action / Décision</a:t>
                      </a:r>
                    </a:p>
                  </a:txBody>
                  <a:tcPr/>
                </a:tc>
                <a:extLst>
                  <a:ext uri="{0D108BD9-81ED-4DB2-BD59-A6C34878D82A}">
                    <a16:rowId xmlns:a16="http://schemas.microsoft.com/office/drawing/2014/main" val="2396921269"/>
                  </a:ext>
                </a:extLst>
              </a:tr>
              <a:tr h="339879">
                <a:tc>
                  <a:txBody>
                    <a:bodyPr/>
                    <a:lstStyle/>
                    <a:p>
                      <a:r>
                        <a:rPr lang="fr-FR" sz="1200" i="0" dirty="0"/>
                        <a:t>1</a:t>
                      </a:r>
                    </a:p>
                  </a:txBody>
                  <a:tcPr/>
                </a:tc>
                <a:tc>
                  <a:txBody>
                    <a:bodyPr/>
                    <a:lstStyle/>
                    <a:p>
                      <a:endParaRPr lang="fr-FR" sz="1000" kern="1200" dirty="0">
                        <a:solidFill>
                          <a:schemeClr val="dk1"/>
                        </a:solidFill>
                        <a:effectLst/>
                        <a:latin typeface="+mn-lt"/>
                        <a:ea typeface="+mn-ea"/>
                        <a:cs typeface="+mn-cs"/>
                      </a:endParaRPr>
                    </a:p>
                  </a:txBody>
                  <a:tcPr/>
                </a:tc>
                <a:tc>
                  <a:txBody>
                    <a:bodyPr/>
                    <a:lstStyle/>
                    <a:p>
                      <a:pPr rtl="0" fontAlgn="ctr"/>
                      <a:endParaRPr lang="fr-FR" sz="1000" i="0" dirty="0"/>
                    </a:p>
                  </a:txBody>
                  <a:tcPr/>
                </a:tc>
                <a:tc>
                  <a:txBody>
                    <a:bodyPr/>
                    <a:lstStyle/>
                    <a:p>
                      <a:endParaRPr lang="fr-FR" sz="1000" i="0" dirty="0"/>
                    </a:p>
                  </a:txBody>
                  <a:tcPr/>
                </a:tc>
                <a:extLst>
                  <a:ext uri="{0D108BD9-81ED-4DB2-BD59-A6C34878D82A}">
                    <a16:rowId xmlns:a16="http://schemas.microsoft.com/office/drawing/2014/main" val="4239994186"/>
                  </a:ext>
                </a:extLst>
              </a:tr>
              <a:tr h="339879">
                <a:tc>
                  <a:txBody>
                    <a:bodyPr/>
                    <a:lstStyle/>
                    <a:p>
                      <a:r>
                        <a:rPr lang="fr-FR" sz="1200" i="0" kern="1200" dirty="0">
                          <a:solidFill>
                            <a:schemeClr val="tx1"/>
                          </a:solidFill>
                          <a:latin typeface="+mn-lt"/>
                          <a:ea typeface="+mn-ea"/>
                          <a:cs typeface="+mn-cs"/>
                        </a:rPr>
                        <a:t>2</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mn-cs"/>
                      </a:endParaRP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endParaRPr lang="fr-FR" sz="1000" i="0" dirty="0"/>
                    </a:p>
                  </a:txBody>
                  <a:tcPr/>
                </a:tc>
                <a:tc>
                  <a:txBody>
                    <a:bodyPr/>
                    <a:lstStyle/>
                    <a:p>
                      <a:pPr marL="0" indent="0" rtl="0" fontAlgn="ctr">
                        <a:buFont typeface="+mj-lt"/>
                        <a:buNone/>
                      </a:pPr>
                      <a:endParaRPr lang="fr-FR" sz="1000" kern="1200" dirty="0">
                        <a:solidFill>
                          <a:schemeClr val="dk1"/>
                        </a:solidFill>
                        <a:effectLst/>
                        <a:latin typeface="+mn-lt"/>
                        <a:ea typeface="+mn-ea"/>
                        <a:cs typeface="+mn-cs"/>
                      </a:endParaRPr>
                    </a:p>
                  </a:txBody>
                  <a:tcPr/>
                </a:tc>
                <a:extLst>
                  <a:ext uri="{0D108BD9-81ED-4DB2-BD59-A6C34878D82A}">
                    <a16:rowId xmlns:a16="http://schemas.microsoft.com/office/drawing/2014/main" val="500302797"/>
                  </a:ext>
                </a:extLst>
              </a:tr>
              <a:tr h="339879">
                <a:tc>
                  <a:txBody>
                    <a:bodyPr/>
                    <a:lstStyle/>
                    <a:p>
                      <a:r>
                        <a:rPr lang="fr-FR" sz="1200" i="0" kern="1200" dirty="0">
                          <a:solidFill>
                            <a:schemeClr val="tx1"/>
                          </a:solidFill>
                          <a:latin typeface="+mn-lt"/>
                          <a:ea typeface="+mn-ea"/>
                          <a:cs typeface="+mn-cs"/>
                        </a:rPr>
                        <a:t>3</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mn-cs"/>
                      </a:endParaRPr>
                    </a:p>
                  </a:txBody>
                  <a:tcPr/>
                </a:tc>
                <a:tc>
                  <a:txBody>
                    <a:bodyPr/>
                    <a:lstStyle/>
                    <a:p>
                      <a:pPr marL="0" marR="0" lvl="0" indent="0" algn="l" defTabSz="1219170"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effectLst/>
                        <a:latin typeface="+mn-lt"/>
                        <a:ea typeface="+mn-ea"/>
                        <a:cs typeface="+mn-cs"/>
                      </a:endParaRPr>
                    </a:p>
                  </a:txBody>
                  <a:tcPr/>
                </a:tc>
                <a:tc>
                  <a:txBody>
                    <a:bodyPr/>
                    <a:lstStyle/>
                    <a:p>
                      <a:endParaRPr lang="fr-FR" sz="1000" i="0" dirty="0"/>
                    </a:p>
                  </a:txBody>
                  <a:tcPr/>
                </a:tc>
                <a:extLst>
                  <a:ext uri="{0D108BD9-81ED-4DB2-BD59-A6C34878D82A}">
                    <a16:rowId xmlns:a16="http://schemas.microsoft.com/office/drawing/2014/main" val="722059627"/>
                  </a:ext>
                </a:extLst>
              </a:tr>
              <a:tr h="339879">
                <a:tc>
                  <a:txBody>
                    <a:bodyPr/>
                    <a:lstStyle/>
                    <a:p>
                      <a:r>
                        <a:rPr lang="fr-FR" sz="1200" i="0" kern="1200" dirty="0">
                          <a:solidFill>
                            <a:schemeClr val="tx1"/>
                          </a:solidFill>
                          <a:latin typeface="+mn-lt"/>
                          <a:ea typeface="+mn-ea"/>
                          <a:cs typeface="+mn-cs"/>
                        </a:rPr>
                        <a:t>4</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mn-cs"/>
                      </a:endParaRPr>
                    </a:p>
                  </a:txBody>
                  <a:tcPr/>
                </a:tc>
                <a:tc>
                  <a:txBody>
                    <a:bodyPr/>
                    <a:lstStyle/>
                    <a:p>
                      <a:pPr marL="0" marR="0" lvl="0" indent="0" algn="l" defTabSz="1219170"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effectLst/>
                        <a:latin typeface="+mn-lt"/>
                        <a:ea typeface="+mn-ea"/>
                        <a:cs typeface="+mn-cs"/>
                      </a:endParaRPr>
                    </a:p>
                  </a:txBody>
                  <a:tcPr/>
                </a:tc>
                <a:tc>
                  <a:txBody>
                    <a:bodyPr/>
                    <a:lstStyle/>
                    <a:p>
                      <a:endParaRPr lang="fr-FR" sz="1000" i="0" dirty="0"/>
                    </a:p>
                  </a:txBody>
                  <a:tcPr/>
                </a:tc>
                <a:extLst>
                  <a:ext uri="{0D108BD9-81ED-4DB2-BD59-A6C34878D82A}">
                    <a16:rowId xmlns:a16="http://schemas.microsoft.com/office/drawing/2014/main" val="814784694"/>
                  </a:ext>
                </a:extLst>
              </a:tr>
              <a:tr h="339879">
                <a:tc>
                  <a:txBody>
                    <a:bodyPr/>
                    <a:lstStyle/>
                    <a:p>
                      <a:r>
                        <a:rPr lang="fr-FR" sz="1200" i="0" kern="1200" dirty="0">
                          <a:solidFill>
                            <a:schemeClr val="tx1"/>
                          </a:solidFill>
                          <a:latin typeface="+mn-lt"/>
                          <a:ea typeface="+mn-ea"/>
                          <a:cs typeface="+mn-cs"/>
                        </a:rPr>
                        <a:t>5</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mn-cs"/>
                      </a:endParaRPr>
                    </a:p>
                  </a:txBody>
                  <a:tcPr/>
                </a:tc>
                <a:tc>
                  <a:txBody>
                    <a:bodyPr/>
                    <a:lstStyle/>
                    <a:p>
                      <a:pPr marL="0" marR="0" lvl="0" indent="0" algn="l" defTabSz="1219170"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effectLst/>
                        <a:latin typeface="+mn-lt"/>
                        <a:ea typeface="+mn-ea"/>
                        <a:cs typeface="+mn-cs"/>
                      </a:endParaRPr>
                    </a:p>
                  </a:txBody>
                  <a:tcPr/>
                </a:tc>
                <a:tc>
                  <a:txBody>
                    <a:bodyPr/>
                    <a:lstStyle/>
                    <a:p>
                      <a:endParaRPr lang="fr-FR" sz="1000" i="0" dirty="0"/>
                    </a:p>
                  </a:txBody>
                  <a:tcPr/>
                </a:tc>
                <a:extLst>
                  <a:ext uri="{0D108BD9-81ED-4DB2-BD59-A6C34878D82A}">
                    <a16:rowId xmlns:a16="http://schemas.microsoft.com/office/drawing/2014/main" val="4284909240"/>
                  </a:ext>
                </a:extLst>
              </a:tr>
              <a:tr h="339879">
                <a:tc>
                  <a:txBody>
                    <a:bodyPr/>
                    <a:lstStyle/>
                    <a:p>
                      <a:r>
                        <a:rPr lang="fr-FR" sz="1200" i="0" kern="1200" dirty="0">
                          <a:solidFill>
                            <a:schemeClr val="tx1"/>
                          </a:solidFill>
                          <a:latin typeface="+mn-lt"/>
                          <a:ea typeface="+mn-ea"/>
                          <a:cs typeface="+mn-cs"/>
                        </a:rPr>
                        <a:t>6</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mn-cs"/>
                      </a:endParaRPr>
                    </a:p>
                  </a:txBody>
                  <a:tcPr/>
                </a:tc>
                <a:tc>
                  <a:txBody>
                    <a:bodyPr/>
                    <a:lstStyle/>
                    <a:p>
                      <a:pPr marL="0" marR="0" lvl="0" indent="0" algn="l" defTabSz="1219170"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sz="1000" kern="1200" dirty="0">
                        <a:solidFill>
                          <a:schemeClr val="dk1"/>
                        </a:solidFill>
                        <a:effectLst/>
                        <a:latin typeface="+mn-lt"/>
                        <a:ea typeface="+mn-ea"/>
                        <a:cs typeface="+mn-cs"/>
                      </a:endParaRPr>
                    </a:p>
                  </a:txBody>
                  <a:tcPr/>
                </a:tc>
                <a:tc>
                  <a:txBody>
                    <a:bodyPr/>
                    <a:lstStyle/>
                    <a:p>
                      <a:endParaRPr lang="fr-FR" sz="1000" i="0" dirty="0"/>
                    </a:p>
                  </a:txBody>
                  <a:tcPr/>
                </a:tc>
                <a:extLst>
                  <a:ext uri="{0D108BD9-81ED-4DB2-BD59-A6C34878D82A}">
                    <a16:rowId xmlns:a16="http://schemas.microsoft.com/office/drawing/2014/main" val="2839282388"/>
                  </a:ext>
                </a:extLst>
              </a:tr>
            </a:tbl>
          </a:graphicData>
        </a:graphic>
      </p:graphicFrame>
    </p:spTree>
    <p:extLst>
      <p:ext uri="{BB962C8B-B14F-4D97-AF65-F5344CB8AC3E}">
        <p14:creationId xmlns:p14="http://schemas.microsoft.com/office/powerpoint/2010/main" val="20409629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E03773-E49D-EE47-B504-6850C4E1CAC4}"/>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258F81CF-5508-1467-9FDE-21234CAD3B89}"/>
              </a:ext>
            </a:extLst>
          </p:cNvPr>
          <p:cNvSpPr>
            <a:spLocks noGrp="1"/>
          </p:cNvSpPr>
          <p:nvPr>
            <p:ph type="title"/>
          </p:nvPr>
        </p:nvSpPr>
        <p:spPr>
          <a:xfrm>
            <a:off x="1575022" y="255966"/>
            <a:ext cx="11232000" cy="960000"/>
          </a:xfrm>
        </p:spPr>
        <p:txBody>
          <a:bodyPr/>
          <a:lstStyle/>
          <a:p>
            <a:r>
              <a:rPr lang="fr-FR" sz="2400" dirty="0">
                <a:solidFill>
                  <a:srgbClr val="000000"/>
                </a:solidFill>
              </a:rPr>
              <a:t>3. Remontées hors périmètre des tickets de l’atelier</a:t>
            </a:r>
            <a:endParaRPr lang="fr-FR" sz="1800" dirty="0">
              <a:solidFill>
                <a:srgbClr val="000000">
                  <a:lumMod val="75000"/>
                  <a:lumOff val="25000"/>
                </a:srgbClr>
              </a:solidFill>
            </a:endParaRPr>
          </a:p>
        </p:txBody>
      </p:sp>
      <p:sp>
        <p:nvSpPr>
          <p:cNvPr id="3" name="Espace réservé de la date 2">
            <a:extLst>
              <a:ext uri="{FF2B5EF4-FFF2-40B4-BE49-F238E27FC236}">
                <a16:creationId xmlns:a16="http://schemas.microsoft.com/office/drawing/2014/main" id="{D639277C-587B-F6F0-BACA-38CB24CE1330}"/>
              </a:ext>
            </a:extLst>
          </p:cNvPr>
          <p:cNvSpPr>
            <a:spLocks noGrp="1"/>
          </p:cNvSpPr>
          <p:nvPr>
            <p:ph type="dt" sz="half" idx="11"/>
          </p:nvPr>
        </p:nvSpPr>
        <p:spPr/>
        <p:txBody>
          <a:bodyPr/>
          <a:lstStyle/>
          <a:p>
            <a:pPr algn="r"/>
            <a:fld id="{643A3B15-A2FC-4FB9-AD3A-A94576E8B51C}" type="datetime1">
              <a:rPr lang="fr-FR" cap="all" smtClean="0"/>
              <a:t>05/08/2025</a:t>
            </a:fld>
            <a:endParaRPr lang="fr-FR" cap="all" dirty="0"/>
          </a:p>
        </p:txBody>
      </p:sp>
      <p:sp>
        <p:nvSpPr>
          <p:cNvPr id="4" name="Espace réservé du pied de page 3">
            <a:extLst>
              <a:ext uri="{FF2B5EF4-FFF2-40B4-BE49-F238E27FC236}">
                <a16:creationId xmlns:a16="http://schemas.microsoft.com/office/drawing/2014/main" id="{F5019DF4-9B29-8B5D-5D11-A105B2692E20}"/>
              </a:ext>
            </a:extLst>
          </p:cNvPr>
          <p:cNvSpPr>
            <a:spLocks noGrp="1"/>
          </p:cNvSpPr>
          <p:nvPr>
            <p:ph type="ftr" sz="quarter" idx="12"/>
          </p:nvPr>
        </p:nvSpPr>
        <p:spPr/>
        <p:txBody>
          <a:bodyPr/>
          <a:lstStyle/>
          <a:p>
            <a:r>
              <a:rPr lang="fr-FR" dirty="0"/>
              <a:t>Délégation interministérielle à l’hébergement et à l’accès au logement</a:t>
            </a:r>
          </a:p>
        </p:txBody>
      </p:sp>
      <p:graphicFrame>
        <p:nvGraphicFramePr>
          <p:cNvPr id="20" name="Tableau 19">
            <a:extLst>
              <a:ext uri="{FF2B5EF4-FFF2-40B4-BE49-F238E27FC236}">
                <a16:creationId xmlns:a16="http://schemas.microsoft.com/office/drawing/2014/main" id="{2DCA4EB4-DE93-632E-98B4-326D83C8E935}"/>
              </a:ext>
            </a:extLst>
          </p:cNvPr>
          <p:cNvGraphicFramePr>
            <a:graphicFrameLocks noGrp="1"/>
          </p:cNvGraphicFramePr>
          <p:nvPr>
            <p:extLst>
              <p:ext uri="{D42A27DB-BD31-4B8C-83A1-F6EECF244321}">
                <p14:modId xmlns:p14="http://schemas.microsoft.com/office/powerpoint/2010/main" val="2559674833"/>
              </p:ext>
            </p:extLst>
          </p:nvPr>
        </p:nvGraphicFramePr>
        <p:xfrm>
          <a:off x="480001" y="735967"/>
          <a:ext cx="11231999" cy="5852160"/>
        </p:xfrm>
        <a:graphic>
          <a:graphicData uri="http://schemas.openxmlformats.org/drawingml/2006/table">
            <a:tbl>
              <a:tblPr firstRow="1" bandRow="1">
                <a:tableStyleId>{21E4AEA4-8DFA-4A89-87EB-49C32662AFE0}</a:tableStyleId>
              </a:tblPr>
              <a:tblGrid>
                <a:gridCol w="422524">
                  <a:extLst>
                    <a:ext uri="{9D8B030D-6E8A-4147-A177-3AD203B41FA5}">
                      <a16:colId xmlns:a16="http://schemas.microsoft.com/office/drawing/2014/main" val="4253434100"/>
                    </a:ext>
                  </a:extLst>
                </a:gridCol>
                <a:gridCol w="2398815">
                  <a:extLst>
                    <a:ext uri="{9D8B030D-6E8A-4147-A177-3AD203B41FA5}">
                      <a16:colId xmlns:a16="http://schemas.microsoft.com/office/drawing/2014/main" val="3094357237"/>
                    </a:ext>
                  </a:extLst>
                </a:gridCol>
                <a:gridCol w="4767943">
                  <a:extLst>
                    <a:ext uri="{9D8B030D-6E8A-4147-A177-3AD203B41FA5}">
                      <a16:colId xmlns:a16="http://schemas.microsoft.com/office/drawing/2014/main" val="1702040910"/>
                    </a:ext>
                  </a:extLst>
                </a:gridCol>
                <a:gridCol w="3642717">
                  <a:extLst>
                    <a:ext uri="{9D8B030D-6E8A-4147-A177-3AD203B41FA5}">
                      <a16:colId xmlns:a16="http://schemas.microsoft.com/office/drawing/2014/main" val="1793965939"/>
                    </a:ext>
                  </a:extLst>
                </a:gridCol>
              </a:tblGrid>
              <a:tr h="184230">
                <a:tc>
                  <a:txBody>
                    <a:bodyPr/>
                    <a:lstStyle/>
                    <a:p>
                      <a:r>
                        <a:rPr lang="fr-FR" sz="1000" dirty="0"/>
                        <a:t>N°</a:t>
                      </a:r>
                    </a:p>
                  </a:txBody>
                  <a:tcPr/>
                </a:tc>
                <a:tc>
                  <a:txBody>
                    <a:bodyPr/>
                    <a:lstStyle/>
                    <a:p>
                      <a:r>
                        <a:rPr lang="fr-FR" sz="1000" dirty="0"/>
                        <a:t>Sujet</a:t>
                      </a:r>
                    </a:p>
                  </a:txBody>
                  <a:tcPr/>
                </a:tc>
                <a:tc>
                  <a:txBody>
                    <a:bodyPr/>
                    <a:lstStyle/>
                    <a:p>
                      <a:r>
                        <a:rPr lang="fr-FR" sz="1000" dirty="0"/>
                        <a:t>Information</a:t>
                      </a:r>
                    </a:p>
                  </a:txBody>
                  <a:tcPr/>
                </a:tc>
                <a:tc>
                  <a:txBody>
                    <a:bodyPr/>
                    <a:lstStyle/>
                    <a:p>
                      <a:r>
                        <a:rPr lang="fr-FR" sz="1000" dirty="0"/>
                        <a:t>Action / Décision</a:t>
                      </a:r>
                    </a:p>
                  </a:txBody>
                  <a:tcPr/>
                </a:tc>
                <a:extLst>
                  <a:ext uri="{0D108BD9-81ED-4DB2-BD59-A6C34878D82A}">
                    <a16:rowId xmlns:a16="http://schemas.microsoft.com/office/drawing/2014/main" val="2396921269"/>
                  </a:ext>
                </a:extLst>
              </a:tr>
              <a:tr h="299374">
                <a:tc>
                  <a:txBody>
                    <a:bodyPr/>
                    <a:lstStyle/>
                    <a:p>
                      <a:r>
                        <a:rPr lang="fr-FR" sz="1000" i="0" dirty="0"/>
                        <a:t>1</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effectLst/>
                          <a:latin typeface="+mn-lt"/>
                          <a:ea typeface="+mn-ea"/>
                          <a:cs typeface="+mn-cs"/>
                        </a:rPr>
                        <a:t>Offre</a:t>
                      </a:r>
                    </a:p>
                  </a:txBody>
                  <a:tcPr/>
                </a:tc>
                <a:tc>
                  <a:txBody>
                    <a:bodyPr/>
                    <a:lstStyle/>
                    <a:p>
                      <a:pPr rtl="0" fontAlgn="ctr"/>
                      <a:r>
                        <a:rPr lang="fr-FR" sz="1000" kern="1200" dirty="0">
                          <a:solidFill>
                            <a:schemeClr val="dk1"/>
                          </a:solidFill>
                          <a:effectLst/>
                          <a:latin typeface="+mn-lt"/>
                          <a:ea typeface="+mn-ea"/>
                          <a:cs typeface="+mn-cs"/>
                        </a:rPr>
                        <a:t> Modifier en masse les GDP sur leur statut</a:t>
                      </a:r>
                    </a:p>
                    <a:p>
                      <a:pPr rtl="0" fontAlgn="ctr"/>
                      <a:endParaRPr lang="fr-FR" sz="1000" kern="1200" dirty="0">
                        <a:solidFill>
                          <a:schemeClr val="dk1"/>
                        </a:solidFill>
                        <a:effectLst/>
                        <a:latin typeface="+mn-lt"/>
                        <a:ea typeface="+mn-ea"/>
                        <a:cs typeface="+mn-cs"/>
                      </a:endParaRPr>
                    </a:p>
                  </a:txBody>
                  <a:tcPr/>
                </a:tc>
                <a:tc>
                  <a:txBody>
                    <a:bodyPr/>
                    <a:lstStyle/>
                    <a:p>
                      <a:pPr marL="0" marR="0" lvl="0" indent="0" algn="l" defTabSz="1219170"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000" kern="1200" dirty="0">
                          <a:solidFill>
                            <a:schemeClr val="dk1"/>
                          </a:solidFill>
                          <a:effectLst/>
                          <a:latin typeface="+mn-lt"/>
                          <a:ea typeface="+mn-ea"/>
                          <a:cs typeface="+mn-cs"/>
                        </a:rPr>
                        <a:t>Besoin transmis à l’équipe du module Offre</a:t>
                      </a:r>
                    </a:p>
                  </a:txBody>
                  <a:tcPr/>
                </a:tc>
                <a:extLst>
                  <a:ext uri="{0D108BD9-81ED-4DB2-BD59-A6C34878D82A}">
                    <a16:rowId xmlns:a16="http://schemas.microsoft.com/office/drawing/2014/main" val="2126846239"/>
                  </a:ext>
                </a:extLst>
              </a:tr>
              <a:tr h="184230">
                <a:tc>
                  <a:txBody>
                    <a:bodyPr/>
                    <a:lstStyle/>
                    <a:p>
                      <a:r>
                        <a:rPr lang="fr-FR" sz="1000" i="0" dirty="0"/>
                        <a:t>2</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effectLst/>
                          <a:latin typeface="+mn-lt"/>
                          <a:ea typeface="+mn-ea"/>
                          <a:cs typeface="+mn-cs"/>
                        </a:rPr>
                        <a:t>Offre</a:t>
                      </a:r>
                    </a:p>
                  </a:txBody>
                  <a:tcPr/>
                </a:tc>
                <a:tc>
                  <a:txBody>
                    <a:bodyPr/>
                    <a:lstStyle/>
                    <a:p>
                      <a:pPr rtl="0" fontAlgn="ctr"/>
                      <a:r>
                        <a:rPr lang="fr-FR" sz="1000" kern="1200" dirty="0">
                          <a:solidFill>
                            <a:schemeClr val="dk1"/>
                          </a:solidFill>
                          <a:effectLst/>
                          <a:latin typeface="+mn-lt"/>
                          <a:ea typeface="+mn-ea"/>
                          <a:cs typeface="+mn-cs"/>
                        </a:rPr>
                        <a:t>Problème de GDP non modifiable</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effectLst/>
                          <a:latin typeface="+mn-lt"/>
                          <a:ea typeface="+mn-ea"/>
                          <a:cs typeface="+mn-cs"/>
                        </a:rPr>
                        <a:t>Problème corrigé depuis le 29/04</a:t>
                      </a:r>
                    </a:p>
                  </a:txBody>
                  <a:tcPr/>
                </a:tc>
                <a:extLst>
                  <a:ext uri="{0D108BD9-81ED-4DB2-BD59-A6C34878D82A}">
                    <a16:rowId xmlns:a16="http://schemas.microsoft.com/office/drawing/2014/main" val="3900414578"/>
                  </a:ext>
                </a:extLst>
              </a:tr>
              <a:tr h="299374">
                <a:tc>
                  <a:txBody>
                    <a:bodyPr/>
                    <a:lstStyle/>
                    <a:p>
                      <a:r>
                        <a:rPr lang="fr-FR" sz="1000" i="0" dirty="0"/>
                        <a:t>3</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effectLst/>
                          <a:latin typeface="+mn-lt"/>
                          <a:ea typeface="+mn-ea"/>
                          <a:cs typeface="+mn-cs"/>
                        </a:rPr>
                        <a:t>Notifications mail</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effectLst/>
                          <a:latin typeface="+mn-lt"/>
                          <a:ea typeface="+mn-ea"/>
                          <a:cs typeface="+mn-cs"/>
                        </a:rPr>
                        <a:t>Notification -&gt; elle n'affiche pas la bonne structure ou du moins toutes les structures</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effectLst/>
                          <a:latin typeface="+mn-lt"/>
                          <a:ea typeface="+mn-ea"/>
                          <a:cs typeface="+mn-cs"/>
                        </a:rPr>
                        <a:t>Ticket 10522</a:t>
                      </a:r>
                    </a:p>
                  </a:txBody>
                  <a:tcPr/>
                </a:tc>
                <a:extLst>
                  <a:ext uri="{0D108BD9-81ED-4DB2-BD59-A6C34878D82A}">
                    <a16:rowId xmlns:a16="http://schemas.microsoft.com/office/drawing/2014/main" val="162673117"/>
                  </a:ext>
                </a:extLst>
              </a:tr>
              <a:tr h="299374">
                <a:tc>
                  <a:txBody>
                    <a:bodyPr/>
                    <a:lstStyle/>
                    <a:p>
                      <a:r>
                        <a:rPr lang="fr-FR" sz="1000" i="0" dirty="0"/>
                        <a:t>4</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effectLst/>
                          <a:latin typeface="+mn-lt"/>
                          <a:ea typeface="+mn-ea"/>
                          <a:cs typeface="+mn-cs"/>
                        </a:rPr>
                        <a:t>Demande insertion</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effectLst/>
                          <a:latin typeface="+mn-lt"/>
                          <a:ea typeface="+mn-ea"/>
                          <a:cs typeface="+mn-cs"/>
                        </a:rPr>
                        <a:t>Retirer la possibilité de paramétrer l’autorisation d’admission directe pour les utilisateurs ne faisant pas partie du SIAO</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effectLst/>
                          <a:latin typeface="+mn-lt"/>
                          <a:ea typeface="+mn-ea"/>
                          <a:cs typeface="+mn-cs"/>
                        </a:rPr>
                        <a:t>Ticket 10294</a:t>
                      </a:r>
                    </a:p>
                    <a:p>
                      <a:pPr marL="0" marR="0" lvl="0" indent="0" algn="l" defTabSz="1219170"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mn-cs"/>
                      </a:endParaRPr>
                    </a:p>
                  </a:txBody>
                  <a:tcPr/>
                </a:tc>
                <a:extLst>
                  <a:ext uri="{0D108BD9-81ED-4DB2-BD59-A6C34878D82A}">
                    <a16:rowId xmlns:a16="http://schemas.microsoft.com/office/drawing/2014/main" val="2265946742"/>
                  </a:ext>
                </a:extLst>
              </a:tr>
              <a:tr h="472513">
                <a:tc>
                  <a:txBody>
                    <a:bodyPr/>
                    <a:lstStyle/>
                    <a:p>
                      <a:r>
                        <a:rPr lang="fr-FR" sz="1000" i="0" dirty="0"/>
                        <a:t>5</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effectLst/>
                          <a:latin typeface="+mn-lt"/>
                          <a:ea typeface="+mn-ea"/>
                          <a:cs typeface="+mn-cs"/>
                        </a:rPr>
                        <a:t>Base de connaissances</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effectLst/>
                          <a:latin typeface="+mn-lt"/>
                          <a:ea typeface="+mn-ea"/>
                          <a:cs typeface="+mn-cs"/>
                        </a:rPr>
                        <a:t>Trouver un moyen de notifier le changement sur le contenu</a:t>
                      </a:r>
                    </a:p>
                    <a:p>
                      <a:pPr marL="0" marR="0" lvl="0" indent="0" algn="l" defTabSz="1219170"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mn-cs"/>
                      </a:endParaRP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fr-FR" sz="1000" i="0" dirty="0"/>
                        <a:t>L’outil de base de connaissance ne permet pas ce type d’abonnement. Nous allons étudier la façon de partager les mises à jour réalisées sur la base de connaissance.</a:t>
                      </a:r>
                    </a:p>
                  </a:txBody>
                  <a:tcPr/>
                </a:tc>
                <a:extLst>
                  <a:ext uri="{0D108BD9-81ED-4DB2-BD59-A6C34878D82A}">
                    <a16:rowId xmlns:a16="http://schemas.microsoft.com/office/drawing/2014/main" val="1528569297"/>
                  </a:ext>
                </a:extLst>
              </a:tr>
              <a:tr h="369792">
                <a:tc>
                  <a:txBody>
                    <a:bodyPr/>
                    <a:lstStyle/>
                    <a:p>
                      <a:r>
                        <a:rPr lang="fr-FR" sz="1000" i="0" dirty="0"/>
                        <a:t>6</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effectLst/>
                          <a:latin typeface="+mn-lt"/>
                          <a:ea typeface="+mn-ea"/>
                          <a:cs typeface="+mn-cs"/>
                        </a:rPr>
                        <a:t>Motifs</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effectLst/>
                          <a:latin typeface="+mn-lt"/>
                          <a:ea typeface="+mn-ea"/>
                          <a:cs typeface="+mn-cs"/>
                        </a:rPr>
                        <a:t>Apporter une définition des motifs</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effectLst/>
                          <a:latin typeface="+mn-lt"/>
                          <a:ea typeface="+mn-ea"/>
                          <a:cs typeface="+mn-cs"/>
                        </a:rPr>
                        <a:t>Un article sur la base de connaissances sera mis à disposition avec la mise en place des nouveaux motifs</a:t>
                      </a:r>
                    </a:p>
                  </a:txBody>
                  <a:tcPr/>
                </a:tc>
                <a:extLst>
                  <a:ext uri="{0D108BD9-81ED-4DB2-BD59-A6C34878D82A}">
                    <a16:rowId xmlns:a16="http://schemas.microsoft.com/office/drawing/2014/main" val="1867434775"/>
                  </a:ext>
                </a:extLst>
              </a:tr>
              <a:tr h="414518">
                <a:tc>
                  <a:txBody>
                    <a:bodyPr/>
                    <a:lstStyle/>
                    <a:p>
                      <a:r>
                        <a:rPr lang="fr-FR" sz="1000" i="0" dirty="0"/>
                        <a:t>7</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effectLst/>
                          <a:latin typeface="+mn-lt"/>
                          <a:ea typeface="+mn-ea"/>
                          <a:cs typeface="+mn-cs"/>
                        </a:rPr>
                        <a:t>Dossier ménage</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effectLst/>
                          <a:latin typeface="+mn-lt"/>
                          <a:ea typeface="+mn-ea"/>
                          <a:cs typeface="+mn-cs"/>
                        </a:rPr>
                        <a:t>Problème de sauvegarde dans les formulaires.</a:t>
                      </a:r>
                    </a:p>
                    <a:p>
                      <a:pPr marL="0" marR="0" lvl="0" indent="0" algn="l" defTabSz="1219170"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effectLst/>
                          <a:latin typeface="+mn-lt"/>
                          <a:ea typeface="+mn-ea"/>
                          <a:cs typeface="+mn-cs"/>
                        </a:rPr>
                        <a:t>L’enregistrement d’informations ne semble parfois pas fonctionner. </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effectLst/>
                          <a:latin typeface="+mn-lt"/>
                          <a:ea typeface="+mn-ea"/>
                          <a:cs typeface="+mn-cs"/>
                        </a:rPr>
                        <a:t>Analyse en cours -&gt; Identifier des cas précis de dysfonctionnement pour faciliter l’analyse et pour reproduire le problème</a:t>
                      </a:r>
                    </a:p>
                  </a:txBody>
                  <a:tcPr/>
                </a:tc>
                <a:extLst>
                  <a:ext uri="{0D108BD9-81ED-4DB2-BD59-A6C34878D82A}">
                    <a16:rowId xmlns:a16="http://schemas.microsoft.com/office/drawing/2014/main" val="2416778958"/>
                  </a:ext>
                </a:extLst>
              </a:tr>
              <a:tr h="414518">
                <a:tc>
                  <a:txBody>
                    <a:bodyPr/>
                    <a:lstStyle/>
                    <a:p>
                      <a:r>
                        <a:rPr lang="fr-FR" sz="1000" i="0" dirty="0"/>
                        <a:t>8</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effectLst/>
                          <a:latin typeface="+mn-lt"/>
                          <a:ea typeface="+mn-ea"/>
                          <a:cs typeface="+mn-cs"/>
                        </a:rPr>
                        <a:t>Tableaux de bord</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effectLst/>
                          <a:latin typeface="+mn-lt"/>
                          <a:ea typeface="+mn-ea"/>
                          <a:cs typeface="+mn-cs"/>
                        </a:rPr>
                        <a:t>Problème de classement des demandes annulées dans les tableaux de bord</a:t>
                      </a:r>
                    </a:p>
                    <a:p>
                      <a:pPr marL="0" marR="0" lvl="0" indent="0" algn="l" defTabSz="1219170"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mn-cs"/>
                      </a:endParaRP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effectLst/>
                          <a:latin typeface="+mn-lt"/>
                          <a:ea typeface="+mn-ea"/>
                          <a:cs typeface="+mn-cs"/>
                        </a:rPr>
                        <a:t>Analyse terminée -&gt; Les demandes sont triées par ordre de date d’annulation de la demande</a:t>
                      </a:r>
                    </a:p>
                  </a:txBody>
                  <a:tcPr/>
                </a:tc>
                <a:extLst>
                  <a:ext uri="{0D108BD9-81ED-4DB2-BD59-A6C34878D82A}">
                    <a16:rowId xmlns:a16="http://schemas.microsoft.com/office/drawing/2014/main" val="3507724075"/>
                  </a:ext>
                </a:extLst>
              </a:tr>
              <a:tr h="472513">
                <a:tc>
                  <a:txBody>
                    <a:bodyPr/>
                    <a:lstStyle/>
                    <a:p>
                      <a:r>
                        <a:rPr lang="fr-FR" sz="1000" i="0" dirty="0"/>
                        <a:t>9</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effectLst/>
                          <a:latin typeface="+mn-lt"/>
                          <a:ea typeface="+mn-ea"/>
                          <a:cs typeface="+mn-cs"/>
                        </a:rPr>
                        <a:t>Gestion des utilisateurs</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effectLst/>
                          <a:latin typeface="+mn-lt"/>
                          <a:ea typeface="+mn-ea"/>
                          <a:cs typeface="+mn-cs"/>
                        </a:rPr>
                        <a:t>Problème d’accès aux données utilisateur trop large pour les GL</a:t>
                      </a:r>
                    </a:p>
                    <a:p>
                      <a:pPr marL="0" marR="0" lvl="0" indent="0" algn="l" defTabSz="1219170"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mn-cs"/>
                      </a:endParaRP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effectLst/>
                          <a:latin typeface="+mn-lt"/>
                          <a:ea typeface="+mn-ea"/>
                          <a:cs typeface="+mn-cs"/>
                        </a:rPr>
                        <a:t>Analyse terminée -&gt; Il n’y a pas de restrictions sur l’accès au référentiel d’utilisateurs sur le SI SIAO pour faciliter la coordination entre les acteurs</a:t>
                      </a:r>
                    </a:p>
                  </a:txBody>
                  <a:tcPr/>
                </a:tc>
                <a:extLst>
                  <a:ext uri="{0D108BD9-81ED-4DB2-BD59-A6C34878D82A}">
                    <a16:rowId xmlns:a16="http://schemas.microsoft.com/office/drawing/2014/main" val="3506774790"/>
                  </a:ext>
                </a:extLst>
              </a:tr>
              <a:tr h="184230">
                <a:tc>
                  <a:txBody>
                    <a:bodyPr/>
                    <a:lstStyle/>
                    <a:p>
                      <a:r>
                        <a:rPr lang="fr-FR" sz="1000" i="0" dirty="0"/>
                        <a:t>10</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effectLst/>
                          <a:latin typeface="+mn-lt"/>
                          <a:ea typeface="+mn-ea"/>
                          <a:cs typeface="+mn-cs"/>
                        </a:rPr>
                        <a:t>Accès aux demandes</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effectLst/>
                          <a:latin typeface="+mn-lt"/>
                          <a:ea typeface="+mn-ea"/>
                          <a:cs typeface="+mn-cs"/>
                        </a:rPr>
                        <a:t>Rendre plus visible le raccourci pour aller voir les demandes du ménage</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effectLst/>
                          <a:latin typeface="+mn-lt"/>
                          <a:ea typeface="+mn-ea"/>
                          <a:cs typeface="+mn-cs"/>
                        </a:rPr>
                        <a:t>Ticket 10290</a:t>
                      </a:r>
                    </a:p>
                  </a:txBody>
                  <a:tcPr/>
                </a:tc>
                <a:extLst>
                  <a:ext uri="{0D108BD9-81ED-4DB2-BD59-A6C34878D82A}">
                    <a16:rowId xmlns:a16="http://schemas.microsoft.com/office/drawing/2014/main" val="1279136525"/>
                  </a:ext>
                </a:extLst>
              </a:tr>
              <a:tr h="299374">
                <a:tc>
                  <a:txBody>
                    <a:bodyPr/>
                    <a:lstStyle/>
                    <a:p>
                      <a:r>
                        <a:rPr lang="fr-FR" sz="1000" i="0" dirty="0"/>
                        <a:t>11</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effectLst/>
                          <a:latin typeface="+mn-lt"/>
                          <a:ea typeface="+mn-ea"/>
                          <a:cs typeface="+mn-cs"/>
                        </a:rPr>
                        <a:t>Tableau de bord de demandes annulées</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effectLst/>
                          <a:latin typeface="+mn-lt"/>
                          <a:ea typeface="+mn-ea"/>
                          <a:cs typeface="+mn-cs"/>
                        </a:rPr>
                        <a:t>Renommer : »Demandes refusées ou annulées par le SIAO » en «  Demandes annulées ou refusées »</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effectLst/>
                          <a:latin typeface="+mn-lt"/>
                          <a:ea typeface="+mn-ea"/>
                          <a:cs typeface="+mn-cs"/>
                        </a:rPr>
                        <a:t>Ticket 10292</a:t>
                      </a:r>
                    </a:p>
                    <a:p>
                      <a:pPr marL="0" marR="0" lvl="0" indent="0" algn="l" defTabSz="1219170"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mn-cs"/>
                      </a:endParaRPr>
                    </a:p>
                  </a:txBody>
                  <a:tcPr/>
                </a:tc>
                <a:extLst>
                  <a:ext uri="{0D108BD9-81ED-4DB2-BD59-A6C34878D82A}">
                    <a16:rowId xmlns:a16="http://schemas.microsoft.com/office/drawing/2014/main" val="86092801"/>
                  </a:ext>
                </a:extLst>
              </a:tr>
              <a:tr h="414518">
                <a:tc>
                  <a:txBody>
                    <a:bodyPr/>
                    <a:lstStyle/>
                    <a:p>
                      <a:r>
                        <a:rPr lang="fr-FR" sz="1000" i="0" dirty="0"/>
                        <a:t>12</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effectLst/>
                          <a:latin typeface="+mn-lt"/>
                          <a:ea typeface="+mn-ea"/>
                          <a:cs typeface="+mn-cs"/>
                        </a:rPr>
                        <a:t>Liste d’attente via tableau de bord</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effectLst/>
                          <a:latin typeface="+mn-lt"/>
                          <a:ea typeface="+mn-ea"/>
                          <a:cs typeface="+mn-cs"/>
                        </a:rPr>
                        <a:t>Export du tableau de bord « Demandes inscrites sur liste d’attente » -&gt; le nom de liste d’attente n’est pas correctement restitué quand la personne est sur plusieurs listes d’attente</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effectLst/>
                          <a:latin typeface="+mn-lt"/>
                          <a:ea typeface="+mn-ea"/>
                          <a:cs typeface="+mn-cs"/>
                        </a:rPr>
                        <a:t>Ticket 10293</a:t>
                      </a:r>
                    </a:p>
                  </a:txBody>
                  <a:tcPr/>
                </a:tc>
                <a:extLst>
                  <a:ext uri="{0D108BD9-81ED-4DB2-BD59-A6C34878D82A}">
                    <a16:rowId xmlns:a16="http://schemas.microsoft.com/office/drawing/2014/main" val="3999621246"/>
                  </a:ext>
                </a:extLst>
              </a:tr>
              <a:tr h="299374">
                <a:tc>
                  <a:txBody>
                    <a:bodyPr/>
                    <a:lstStyle/>
                    <a:p>
                      <a:r>
                        <a:rPr lang="fr-FR" sz="1000" i="0" dirty="0"/>
                        <a:t>13</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effectLst/>
                          <a:latin typeface="+mn-lt"/>
                          <a:ea typeface="+mn-ea"/>
                          <a:cs typeface="+mn-cs"/>
                        </a:rPr>
                        <a:t>Problème d’identifiant restitué dans l’export des listes d’attente</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endParaRPr lang="fr-FR" sz="1000" kern="1200" dirty="0">
                        <a:solidFill>
                          <a:schemeClr val="dk1"/>
                        </a:solidFill>
                        <a:effectLst/>
                        <a:latin typeface="+mn-lt"/>
                        <a:ea typeface="+mn-ea"/>
                        <a:cs typeface="+mn-cs"/>
                      </a:endParaRP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effectLst/>
                          <a:latin typeface="+mn-lt"/>
                          <a:ea typeface="+mn-ea"/>
                          <a:cs typeface="+mn-cs"/>
                        </a:rPr>
                        <a:t>Ticket 10098</a:t>
                      </a:r>
                    </a:p>
                  </a:txBody>
                  <a:tcPr/>
                </a:tc>
                <a:extLst>
                  <a:ext uri="{0D108BD9-81ED-4DB2-BD59-A6C34878D82A}">
                    <a16:rowId xmlns:a16="http://schemas.microsoft.com/office/drawing/2014/main" val="64916595"/>
                  </a:ext>
                </a:extLst>
              </a:tr>
            </a:tbl>
          </a:graphicData>
        </a:graphic>
      </p:graphicFrame>
    </p:spTree>
    <p:extLst>
      <p:ext uri="{BB962C8B-B14F-4D97-AF65-F5344CB8AC3E}">
        <p14:creationId xmlns:p14="http://schemas.microsoft.com/office/powerpoint/2010/main" val="3944607670"/>
      </p:ext>
    </p:extLst>
  </p:cSld>
  <p:clrMapOvr>
    <a:masterClrMapping/>
  </p:clrMapOvr>
</p:sld>
</file>

<file path=ppt/theme/theme1.xml><?xml version="1.0" encoding="utf-8"?>
<a:theme xmlns:a="http://schemas.openxmlformats.org/drawingml/2006/main" name="1_GOUVERNEMENT">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GOUVERNEMENT PPT">
      <a:majorFont>
        <a:latin typeface="Marianne"/>
        <a:ea typeface=""/>
        <a:cs typeface=""/>
      </a:majorFont>
      <a:minorFont>
        <a:latin typeface="Mariann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
        <a:dk1>
          <a:srgbClr val="000000"/>
        </a:dk1>
        <a:lt1>
          <a:srgbClr val="FFFFFF"/>
        </a:lt1>
        <a:dk2>
          <a:srgbClr val="263147"/>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GOUVERNEMENT">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GOUVERNEMENT PPT">
      <a:majorFont>
        <a:latin typeface="Marianne"/>
        <a:ea typeface=""/>
        <a:cs typeface=""/>
      </a:majorFont>
      <a:minorFont>
        <a:latin typeface="Mariann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GOUVERNEMENT">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GOUVERNEMENT PPT">
      <a:majorFont>
        <a:latin typeface="Marianne"/>
        <a:ea typeface=""/>
        <a:cs typeface=""/>
      </a:majorFont>
      <a:minorFont>
        <a:latin typeface="Mariann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GOUVERNEMENT">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GOUVERNEMENT PPT">
      <a:majorFont>
        <a:latin typeface="Marianne"/>
        <a:ea typeface=""/>
        <a:cs typeface=""/>
      </a:majorFont>
      <a:minorFont>
        <a:latin typeface="Mariann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
        <a:dk1>
          <a:srgbClr val="000000"/>
        </a:dk1>
        <a:lt1>
          <a:srgbClr val="FFFFFF"/>
        </a:lt1>
        <a:dk2>
          <a:srgbClr val="263147"/>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4_GOUVERNEMENT">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GOUVERNEMENT PPT">
      <a:majorFont>
        <a:latin typeface="Marianne"/>
        <a:ea typeface=""/>
        <a:cs typeface=""/>
      </a:majorFont>
      <a:minorFont>
        <a:latin typeface="Mariann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
        <a:dk1>
          <a:srgbClr val="000000"/>
        </a:dk1>
        <a:lt1>
          <a:srgbClr val="FFFFFF"/>
        </a:lt1>
        <a:dk2>
          <a:srgbClr val="263147"/>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5_GOUVERNEMENT">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GOUVERNEMENT PPT">
      <a:majorFont>
        <a:latin typeface="Marianne"/>
        <a:ea typeface=""/>
        <a:cs typeface=""/>
      </a:majorFont>
      <a:minorFont>
        <a:latin typeface="Mariann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DC0E3B735CF7C4BA4C80079FF53EEF2" ma:contentTypeVersion="5" ma:contentTypeDescription="Crée un document." ma:contentTypeScope="" ma:versionID="d8f4eb4af5a9cae792aec959d22a541e">
  <xsd:schema xmlns:xsd="http://www.w3.org/2001/XMLSchema" xmlns:xs="http://www.w3.org/2001/XMLSchema" xmlns:p="http://schemas.microsoft.com/office/2006/metadata/properties" xmlns:ns2="508a59e5-b22a-41ad-92a4-10dd5b0c4401" targetNamespace="http://schemas.microsoft.com/office/2006/metadata/properties" ma:root="true" ma:fieldsID="9411037b41ed3e083f42ffa729d37421" ns2:_="">
    <xsd:import namespace="508a59e5-b22a-41ad-92a4-10dd5b0c4401"/>
    <xsd:element name="properties">
      <xsd:complexType>
        <xsd:sequence>
          <xsd:element name="documentManagement">
            <xsd:complexType>
              <xsd:all>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8a59e5-b22a-41ad-92a4-10dd5b0c4401" elementFormDefault="qualified">
    <xsd:import namespace="http://schemas.microsoft.com/office/2006/documentManagement/types"/>
    <xsd:import namespace="http://schemas.microsoft.com/office/infopath/2007/PartnerControls"/>
    <xsd:element name="SharedWithUsers" ma:index="4"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Type de contenu"/>
        <xsd:element ref="dc:title" minOccurs="0" maxOccurs="1" ma:index="1"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304C4B4-2E2D-4B8D-94F6-5ADC1D776E3C}">
  <ds:schemaRefs>
    <ds:schemaRef ds:uri="http://schemas.microsoft.com/office/2006/metadata/properties"/>
    <ds:schemaRef ds:uri="http://schemas.microsoft.com/office/2006/documentManagement/types"/>
    <ds:schemaRef ds:uri="508a59e5-b22a-41ad-92a4-10dd5b0c4401"/>
    <ds:schemaRef ds:uri="http://purl.org/dc/elements/1.1/"/>
    <ds:schemaRef ds:uri="http://www.w3.org/XML/1998/namespace"/>
    <ds:schemaRef ds:uri="http://schemas.openxmlformats.org/package/2006/metadata/core-properties"/>
    <ds:schemaRef ds:uri="http://schemas.microsoft.com/office/infopath/2007/PartnerControls"/>
    <ds:schemaRef ds:uri="http://purl.org/dc/dcmitype/"/>
    <ds:schemaRef ds:uri="http://purl.org/dc/terms/"/>
  </ds:schemaRefs>
</ds:datastoreItem>
</file>

<file path=customXml/itemProps2.xml><?xml version="1.0" encoding="utf-8"?>
<ds:datastoreItem xmlns:ds="http://schemas.openxmlformats.org/officeDocument/2006/customXml" ds:itemID="{4867A26B-4B7B-416C-BF1C-E8BF9101BE91}">
  <ds:schemaRefs>
    <ds:schemaRef ds:uri="http://schemas.microsoft.com/sharepoint/v3/contenttype/forms"/>
  </ds:schemaRefs>
</ds:datastoreItem>
</file>

<file path=customXml/itemProps3.xml><?xml version="1.0" encoding="utf-8"?>
<ds:datastoreItem xmlns:ds="http://schemas.openxmlformats.org/officeDocument/2006/customXml" ds:itemID="{FF4058A3-C143-4A77-B123-2289172F0F1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08a59e5-b22a-41ad-92a4-10dd5b0c440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485</TotalTime>
  <Words>1994</Words>
  <Application>Microsoft Office PowerPoint</Application>
  <PresentationFormat>Grand écran</PresentationFormat>
  <Paragraphs>316</Paragraphs>
  <Slides>11</Slides>
  <Notes>0</Notes>
  <HiddenSlides>0</HiddenSlides>
  <MMClips>0</MMClips>
  <ScaleCrop>false</ScaleCrop>
  <HeadingPairs>
    <vt:vector size="6" baseType="variant">
      <vt:variant>
        <vt:lpstr>Polices utilisées</vt:lpstr>
      </vt:variant>
      <vt:variant>
        <vt:i4>3</vt:i4>
      </vt:variant>
      <vt:variant>
        <vt:lpstr>Thème</vt:lpstr>
      </vt:variant>
      <vt:variant>
        <vt:i4>6</vt:i4>
      </vt:variant>
      <vt:variant>
        <vt:lpstr>Titres des diapositives</vt:lpstr>
      </vt:variant>
      <vt:variant>
        <vt:i4>11</vt:i4>
      </vt:variant>
    </vt:vector>
  </HeadingPairs>
  <TitlesOfParts>
    <vt:vector size="20" baseType="lpstr">
      <vt:lpstr>Arial</vt:lpstr>
      <vt:lpstr>Calibri</vt:lpstr>
      <vt:lpstr>Marianne</vt:lpstr>
      <vt:lpstr>1_GOUVERNEMENT</vt:lpstr>
      <vt:lpstr>2_GOUVERNEMENT</vt:lpstr>
      <vt:lpstr>GOUVERNEMENT</vt:lpstr>
      <vt:lpstr>3_GOUVERNEMENT</vt:lpstr>
      <vt:lpstr>4_GOUVERNEMENT</vt:lpstr>
      <vt:lpstr>5_GOUVERNEMENT</vt:lpstr>
      <vt:lpstr>Présentation PowerPoint</vt:lpstr>
      <vt:lpstr>Sommaire</vt:lpstr>
      <vt:lpstr>1. Thématiques identifiées</vt:lpstr>
      <vt:lpstr>2. Liste des sujets 1/4</vt:lpstr>
      <vt:lpstr>2. Liste des sujets 2/4</vt:lpstr>
      <vt:lpstr>2. Liste des sujets 3/4</vt:lpstr>
      <vt:lpstr>2. Liste des sujets 4/4</vt:lpstr>
      <vt:lpstr>3. Relevé d’informations, de décisions et d’actions</vt:lpstr>
      <vt:lpstr>3. Remontées hors périmètre des tickets de l’atelier</vt:lpstr>
      <vt:lpstr>Résumé des échanges  </vt:lpstr>
      <vt:lpstr>Remarques et suggestions</vt:lpstr>
    </vt:vector>
  </TitlesOfParts>
  <Company>MTES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BOULANGER Diane</dc:creator>
  <cp:lastModifiedBy>Lucas La Perna</cp:lastModifiedBy>
  <cp:revision>127</cp:revision>
  <dcterms:created xsi:type="dcterms:W3CDTF">2024-10-23T10:18:38Z</dcterms:created>
  <dcterms:modified xsi:type="dcterms:W3CDTF">2025-08-05T09:43:45Z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0x0101007DC0E3B735CF7C4BA4C80079FF53EEF2</vt:lpwstr>
  </property>
</Properties>
</file>